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7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1B33C3-D398-7985-1DE7-9EA92039F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7C8D2B2-CCDA-ADA0-7111-956F93DFDC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3E02987-E7B3-5596-4EC2-8A8B664AF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AE7A-CAF8-4698-B960-4A711B7F8CAD}" type="datetimeFigureOut">
              <a:rPr lang="ko-KR" altLang="en-US" smtClean="0"/>
              <a:t>2023-09-27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79C6493-63F2-8E39-F480-0EC7AF66D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75E5480-64E7-9763-33C5-269B7810C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285F-9D9A-4F4E-AD13-A6F3F8B323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4637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3EAD2A6-D17F-64AC-D078-AD3668891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36C691E-C106-5C6A-7F5A-9CE5E711B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B506D19-B38C-3FC1-C63B-C645E897B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AE7A-CAF8-4698-B960-4A711B7F8CAD}" type="datetimeFigureOut">
              <a:rPr lang="ko-KR" altLang="en-US" smtClean="0"/>
              <a:t>2023-09-27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10756A-82A3-29CC-3FE4-2CD338206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CFB09D6-A20E-59C1-55F5-B9D8EDAED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285F-9D9A-4F4E-AD13-A6F3F8B323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0708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82BBBC2-20C2-F2C4-C538-FE0AC8BBEE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DEDF374-2ECC-259C-9BE9-735B969A5A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50CE0A6-CCE2-B360-FC10-8B833D4D2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AE7A-CAF8-4698-B960-4A711B7F8CAD}" type="datetimeFigureOut">
              <a:rPr lang="ko-KR" altLang="en-US" smtClean="0"/>
              <a:t>2023-09-27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668DFE7-779C-71FA-D077-28685BCDD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D74508B-C8DB-E11D-1C02-E6E977DCA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285F-9D9A-4F4E-AD13-A6F3F8B323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6272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257BDE-8AED-9501-954E-DA4998314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C79FC91-7191-58B9-517F-96D3DB3F3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7EBD84B-844D-0CED-E19C-C6531DE60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AE7A-CAF8-4698-B960-4A711B7F8CAD}" type="datetimeFigureOut">
              <a:rPr lang="ko-KR" altLang="en-US" smtClean="0"/>
              <a:t>2023-09-27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DCD05A8-EAB0-1F46-379A-2C4920A43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B2F4D52-348D-9B00-A814-26D6B8546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285F-9D9A-4F4E-AD13-A6F3F8B323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5152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0E577F-B5F6-1AEA-B791-F913138F1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01CB4ED-EFDF-2B89-AF33-9603FB29B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5A2BB70-F05E-D1D3-1336-CC39C7FAB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AE7A-CAF8-4698-B960-4A711B7F8CAD}" type="datetimeFigureOut">
              <a:rPr lang="ko-KR" altLang="en-US" smtClean="0"/>
              <a:t>2023-09-27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54CB521-4623-9CFA-EC41-9B6D2BF0F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DA7D866-13C2-815A-97DC-35B0A359D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285F-9D9A-4F4E-AD13-A6F3F8B323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0743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58B10C-2E1F-CBC5-E265-758858642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9817CD1-8C64-A432-DF77-3511D1DF63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A18078D-7F0C-D4CA-13C3-9D2FD39C3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AB98F3D-ECFF-C541-1C96-635FC42F8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AE7A-CAF8-4698-B960-4A711B7F8CAD}" type="datetimeFigureOut">
              <a:rPr lang="ko-KR" altLang="en-US" smtClean="0"/>
              <a:t>2023-09-27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FF191E2-755E-CF6C-8607-09AF3843C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3D9065C-C105-AE86-3EA3-01C45AA03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285F-9D9A-4F4E-AD13-A6F3F8B323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0384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8155877-8391-FAB2-DD04-D51A6C64C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4650E00-6A47-991D-F41D-F88AFBE3E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060174B-C552-7AE1-00F9-1C95180C51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78EEAEF-48AF-7CA3-D46C-23E56C33A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9070071-E245-14D9-A1F8-187F52C413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36DC64DC-17D9-16E4-F30E-CCD1BA321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AE7A-CAF8-4698-B960-4A711B7F8CAD}" type="datetimeFigureOut">
              <a:rPr lang="ko-KR" altLang="en-US" smtClean="0"/>
              <a:t>2023-09-27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458BCC00-B071-89BE-1116-37740C857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F2072FA-3658-051E-FD45-66CA08B63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285F-9D9A-4F4E-AD13-A6F3F8B323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5315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0F8DD99-5B4E-ADE5-AF1C-543B37F72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63000EBB-9023-887B-88BA-7FC693E0E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AE7A-CAF8-4698-B960-4A711B7F8CAD}" type="datetimeFigureOut">
              <a:rPr lang="ko-KR" altLang="en-US" smtClean="0"/>
              <a:t>2023-09-27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FFCEC99-80B4-E281-3A1F-5AE8D2CC1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D8DEE62-3096-DFEE-6C54-192E89736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285F-9D9A-4F4E-AD13-A6F3F8B323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9618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2E3D750-3C9B-155F-CA77-62254B2D5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AE7A-CAF8-4698-B960-4A711B7F8CAD}" type="datetimeFigureOut">
              <a:rPr lang="ko-KR" altLang="en-US" smtClean="0"/>
              <a:t>2023-09-27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EC3489C-4EAD-8598-038D-77E5E9622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0279918-ACF8-B4AF-46C5-208018D61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285F-9D9A-4F4E-AD13-A6F3F8B323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1859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5FCB53C-1F5D-D2EC-D908-481C9E696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74A76FA-1016-176E-FC23-23B798C00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25E0844-FBAF-C559-C57A-7EDE25877A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6D8789F-9E29-D3E7-7B09-E4508B7AB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AE7A-CAF8-4698-B960-4A711B7F8CAD}" type="datetimeFigureOut">
              <a:rPr lang="ko-KR" altLang="en-US" smtClean="0"/>
              <a:t>2023-09-27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6230A54-6AF5-2BE3-CD16-4474AC261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B3061B1-C0F5-6796-9C72-74C92D3F6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285F-9D9A-4F4E-AD13-A6F3F8B323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0372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452796-3CEC-DE1F-81F5-5BFB5B266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947E949-DDC9-23DF-9849-E6CC08C678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A06158F-2943-D13C-498F-27ED40E63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2763A80-664E-46D4-9B6C-F5476C7CF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AE7A-CAF8-4698-B960-4A711B7F8CAD}" type="datetimeFigureOut">
              <a:rPr lang="ko-KR" altLang="en-US" smtClean="0"/>
              <a:t>2023-09-27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6FE2CAE-35DA-2E41-963A-A6E33E5AF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E293D39-3C1E-AECF-45E5-73B378476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285F-9D9A-4F4E-AD13-A6F3F8B323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3942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16A8D04-717F-13D9-9947-15F49C585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A5B7FCF-A680-88C2-6851-E1F013B7D5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3BDCA6E-A79F-C6FC-4701-FA454D730B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CAE7A-CAF8-4698-B960-4A711B7F8CAD}" type="datetimeFigureOut">
              <a:rPr lang="ko-KR" altLang="en-US" smtClean="0"/>
              <a:t>2023-09-27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B9B0C13-F21B-FC30-F60B-55C397C546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C8F78B-9C4C-3DB7-95E4-9E6A50B476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6285F-9D9A-4F4E-AD13-A6F3F8B323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57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42" Type="http://schemas.openxmlformats.org/officeDocument/2006/relationships/image" Target="../media/image41.png"/><Relationship Id="rId47" Type="http://schemas.openxmlformats.org/officeDocument/2006/relationships/image" Target="../media/image45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9" Type="http://schemas.openxmlformats.org/officeDocument/2006/relationships/image" Target="../media/image28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45" Type="http://schemas.openxmlformats.org/officeDocument/2006/relationships/image" Target="../media/image43.wmf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49" Type="http://schemas.openxmlformats.org/officeDocument/2006/relationships/image" Target="../media/image47.png"/><Relationship Id="rId10" Type="http://schemas.openxmlformats.org/officeDocument/2006/relationships/image" Target="../media/image9.jpe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4" Type="http://schemas.openxmlformats.org/officeDocument/2006/relationships/oleObject" Target="../embeddings/oleObject1.bin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43" Type="http://schemas.openxmlformats.org/officeDocument/2006/relationships/image" Target="../media/image42.png"/><Relationship Id="rId48" Type="http://schemas.openxmlformats.org/officeDocument/2006/relationships/image" Target="../media/image46.png"/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46" Type="http://schemas.openxmlformats.org/officeDocument/2006/relationships/image" Target="../media/image44.png"/><Relationship Id="rId20" Type="http://schemas.openxmlformats.org/officeDocument/2006/relationships/image" Target="../media/image19.png"/><Relationship Id="rId41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직선 연결선 53">
            <a:extLst>
              <a:ext uri="{FF2B5EF4-FFF2-40B4-BE49-F238E27FC236}">
                <a16:creationId xmlns:a16="http://schemas.microsoft.com/office/drawing/2014/main" id="{B2951D8B-165B-4D5A-A780-676A95BD4953}"/>
              </a:ext>
            </a:extLst>
          </p:cNvPr>
          <p:cNvCxnSpPr>
            <a:cxnSpLocks/>
          </p:cNvCxnSpPr>
          <p:nvPr/>
        </p:nvCxnSpPr>
        <p:spPr>
          <a:xfrm>
            <a:off x="6963065" y="3071058"/>
            <a:ext cx="3276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직선 연결선 55">
            <a:extLst>
              <a:ext uri="{FF2B5EF4-FFF2-40B4-BE49-F238E27FC236}">
                <a16:creationId xmlns:a16="http://schemas.microsoft.com/office/drawing/2014/main" id="{98350F5E-107A-4044-9C7F-E97F4A2BE7E7}"/>
              </a:ext>
            </a:extLst>
          </p:cNvPr>
          <p:cNvCxnSpPr>
            <a:cxnSpLocks/>
          </p:cNvCxnSpPr>
          <p:nvPr/>
        </p:nvCxnSpPr>
        <p:spPr>
          <a:xfrm flipH="1">
            <a:off x="10221911" y="2634311"/>
            <a:ext cx="0" cy="432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9" name="그룹 108">
            <a:extLst>
              <a:ext uri="{FF2B5EF4-FFF2-40B4-BE49-F238E27FC236}">
                <a16:creationId xmlns:a16="http://schemas.microsoft.com/office/drawing/2014/main" id="{E131EE64-522B-FBD6-9062-A8ADF79285D1}"/>
              </a:ext>
            </a:extLst>
          </p:cNvPr>
          <p:cNvGrpSpPr/>
          <p:nvPr/>
        </p:nvGrpSpPr>
        <p:grpSpPr>
          <a:xfrm>
            <a:off x="6813050" y="246685"/>
            <a:ext cx="2124000" cy="2160000"/>
            <a:chOff x="366629" y="3818222"/>
            <a:chExt cx="2782009" cy="2661293"/>
          </a:xfrm>
        </p:grpSpPr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3679333D-FF35-4A41-ACE9-E771A8FB42EA}"/>
                </a:ext>
              </a:extLst>
            </p:cNvPr>
            <p:cNvSpPr txBox="1"/>
            <p:nvPr/>
          </p:nvSpPr>
          <p:spPr>
            <a:xfrm>
              <a:off x="1053257" y="3818222"/>
              <a:ext cx="5533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>
                  <a:solidFill>
                    <a:srgbClr val="C00000"/>
                  </a:solidFill>
                </a:rPr>
                <a:t>MCU</a:t>
              </a:r>
              <a:endParaRPr lang="ko-KR" altLang="en-US" b="1" dirty="0">
                <a:solidFill>
                  <a:srgbClr val="C00000"/>
                </a:solidFill>
              </a:endParaRPr>
            </a:p>
          </p:txBody>
        </p:sp>
        <p:grpSp>
          <p:nvGrpSpPr>
            <p:cNvPr id="22" name="그래픽 181" descr="프로세서 윤곽선">
              <a:extLst>
                <a:ext uri="{FF2B5EF4-FFF2-40B4-BE49-F238E27FC236}">
                  <a16:creationId xmlns:a16="http://schemas.microsoft.com/office/drawing/2014/main" id="{B32B12FE-52FF-B666-1B93-3227A3B0C070}"/>
                </a:ext>
              </a:extLst>
            </p:cNvPr>
            <p:cNvGrpSpPr/>
            <p:nvPr/>
          </p:nvGrpSpPr>
          <p:grpSpPr>
            <a:xfrm>
              <a:off x="366629" y="4187983"/>
              <a:ext cx="2782009" cy="2291532"/>
              <a:chOff x="366629" y="4187983"/>
              <a:chExt cx="2782009" cy="2291532"/>
            </a:xfrm>
            <a:solidFill>
              <a:srgbClr val="000000"/>
            </a:solidFill>
          </p:grpSpPr>
          <p:sp>
            <p:nvSpPr>
              <p:cNvPr id="23" name="자유형: 도형 22">
                <a:extLst>
                  <a:ext uri="{FF2B5EF4-FFF2-40B4-BE49-F238E27FC236}">
                    <a16:creationId xmlns:a16="http://schemas.microsoft.com/office/drawing/2014/main" id="{943330B2-990F-00D4-0F4B-15B2B71B0FA9}"/>
                  </a:ext>
                </a:extLst>
              </p:cNvPr>
              <p:cNvSpPr/>
              <p:nvPr/>
            </p:nvSpPr>
            <p:spPr>
              <a:xfrm>
                <a:off x="1100770" y="4792693"/>
                <a:ext cx="1313726" cy="1082112"/>
              </a:xfrm>
              <a:custGeom>
                <a:avLst/>
                <a:gdLst>
                  <a:gd name="connsiteX0" fmla="*/ 0 w 1313726"/>
                  <a:gd name="connsiteY0" fmla="*/ 1082113 h 1082112"/>
                  <a:gd name="connsiteX1" fmla="*/ 1313727 w 1313726"/>
                  <a:gd name="connsiteY1" fmla="*/ 1082113 h 1082112"/>
                  <a:gd name="connsiteX2" fmla="*/ 1313727 w 1313726"/>
                  <a:gd name="connsiteY2" fmla="*/ 0 h 1082112"/>
                  <a:gd name="connsiteX3" fmla="*/ 0 w 1313726"/>
                  <a:gd name="connsiteY3" fmla="*/ 0 h 1082112"/>
                  <a:gd name="connsiteX4" fmla="*/ 77278 w 1313726"/>
                  <a:gd name="connsiteY4" fmla="*/ 63654 h 1082112"/>
                  <a:gd name="connsiteX5" fmla="*/ 1236449 w 1313726"/>
                  <a:gd name="connsiteY5" fmla="*/ 63654 h 1082112"/>
                  <a:gd name="connsiteX6" fmla="*/ 1236449 w 1313726"/>
                  <a:gd name="connsiteY6" fmla="*/ 1018459 h 1082112"/>
                  <a:gd name="connsiteX7" fmla="*/ 77278 w 1313726"/>
                  <a:gd name="connsiteY7" fmla="*/ 1018459 h 10821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13726" h="1082112">
                    <a:moveTo>
                      <a:pt x="0" y="1082113"/>
                    </a:moveTo>
                    <a:lnTo>
                      <a:pt x="1313727" y="1082113"/>
                    </a:lnTo>
                    <a:lnTo>
                      <a:pt x="1313727" y="0"/>
                    </a:lnTo>
                    <a:lnTo>
                      <a:pt x="0" y="0"/>
                    </a:lnTo>
                    <a:close/>
                    <a:moveTo>
                      <a:pt x="77278" y="63654"/>
                    </a:moveTo>
                    <a:lnTo>
                      <a:pt x="1236449" y="63654"/>
                    </a:lnTo>
                    <a:lnTo>
                      <a:pt x="1236449" y="1018459"/>
                    </a:lnTo>
                    <a:lnTo>
                      <a:pt x="77278" y="1018459"/>
                    </a:lnTo>
                    <a:close/>
                  </a:path>
                </a:pathLst>
              </a:custGeom>
              <a:solidFill>
                <a:srgbClr val="000000"/>
              </a:solidFill>
              <a:ln w="3859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9" name="자유형: 도형 28">
                <a:extLst>
                  <a:ext uri="{FF2B5EF4-FFF2-40B4-BE49-F238E27FC236}">
                    <a16:creationId xmlns:a16="http://schemas.microsoft.com/office/drawing/2014/main" id="{720CD3BE-5F6A-7A82-2454-E2A898FBB0A8}"/>
                  </a:ext>
                </a:extLst>
              </p:cNvPr>
              <p:cNvSpPr/>
              <p:nvPr/>
            </p:nvSpPr>
            <p:spPr>
              <a:xfrm>
                <a:off x="366629" y="4187983"/>
                <a:ext cx="2782009" cy="2291532"/>
              </a:xfrm>
              <a:custGeom>
                <a:avLst/>
                <a:gdLst>
                  <a:gd name="connsiteX0" fmla="*/ 2782010 w 2782009"/>
                  <a:gd name="connsiteY0" fmla="*/ 541056 h 2291532"/>
                  <a:gd name="connsiteX1" fmla="*/ 2782010 w 2782009"/>
                  <a:gd name="connsiteY1" fmla="*/ 477403 h 2291532"/>
                  <a:gd name="connsiteX2" fmla="*/ 2434258 w 2782009"/>
                  <a:gd name="connsiteY2" fmla="*/ 477403 h 2291532"/>
                  <a:gd name="connsiteX3" fmla="*/ 2434258 w 2782009"/>
                  <a:gd name="connsiteY3" fmla="*/ 445576 h 2291532"/>
                  <a:gd name="connsiteX4" fmla="*/ 2241063 w 2782009"/>
                  <a:gd name="connsiteY4" fmla="*/ 286442 h 2291532"/>
                  <a:gd name="connsiteX5" fmla="*/ 2202424 w 2782009"/>
                  <a:gd name="connsiteY5" fmla="*/ 286442 h 2291532"/>
                  <a:gd name="connsiteX6" fmla="*/ 2202424 w 2782009"/>
                  <a:gd name="connsiteY6" fmla="*/ 0 h 2291532"/>
                  <a:gd name="connsiteX7" fmla="*/ 2125146 w 2782009"/>
                  <a:gd name="connsiteY7" fmla="*/ 0 h 2291532"/>
                  <a:gd name="connsiteX8" fmla="*/ 2125146 w 2782009"/>
                  <a:gd name="connsiteY8" fmla="*/ 286442 h 2291532"/>
                  <a:gd name="connsiteX9" fmla="*/ 1893312 w 2782009"/>
                  <a:gd name="connsiteY9" fmla="*/ 286442 h 2291532"/>
                  <a:gd name="connsiteX10" fmla="*/ 1893312 w 2782009"/>
                  <a:gd name="connsiteY10" fmla="*/ 0 h 2291532"/>
                  <a:gd name="connsiteX11" fmla="*/ 1816034 w 2782009"/>
                  <a:gd name="connsiteY11" fmla="*/ 0 h 2291532"/>
                  <a:gd name="connsiteX12" fmla="*/ 1816034 w 2782009"/>
                  <a:gd name="connsiteY12" fmla="*/ 286442 h 2291532"/>
                  <a:gd name="connsiteX13" fmla="*/ 1584200 w 2782009"/>
                  <a:gd name="connsiteY13" fmla="*/ 286442 h 2291532"/>
                  <a:gd name="connsiteX14" fmla="*/ 1584200 w 2782009"/>
                  <a:gd name="connsiteY14" fmla="*/ 0 h 2291532"/>
                  <a:gd name="connsiteX15" fmla="*/ 1506922 w 2782009"/>
                  <a:gd name="connsiteY15" fmla="*/ 0 h 2291532"/>
                  <a:gd name="connsiteX16" fmla="*/ 1506922 w 2782009"/>
                  <a:gd name="connsiteY16" fmla="*/ 286442 h 2291532"/>
                  <a:gd name="connsiteX17" fmla="*/ 1275088 w 2782009"/>
                  <a:gd name="connsiteY17" fmla="*/ 286442 h 2291532"/>
                  <a:gd name="connsiteX18" fmla="*/ 1275088 w 2782009"/>
                  <a:gd name="connsiteY18" fmla="*/ 0 h 2291532"/>
                  <a:gd name="connsiteX19" fmla="*/ 1197810 w 2782009"/>
                  <a:gd name="connsiteY19" fmla="*/ 0 h 2291532"/>
                  <a:gd name="connsiteX20" fmla="*/ 1197810 w 2782009"/>
                  <a:gd name="connsiteY20" fmla="*/ 286442 h 2291532"/>
                  <a:gd name="connsiteX21" fmla="*/ 965976 w 2782009"/>
                  <a:gd name="connsiteY21" fmla="*/ 286442 h 2291532"/>
                  <a:gd name="connsiteX22" fmla="*/ 965976 w 2782009"/>
                  <a:gd name="connsiteY22" fmla="*/ 0 h 2291532"/>
                  <a:gd name="connsiteX23" fmla="*/ 888698 w 2782009"/>
                  <a:gd name="connsiteY23" fmla="*/ 0 h 2291532"/>
                  <a:gd name="connsiteX24" fmla="*/ 888698 w 2782009"/>
                  <a:gd name="connsiteY24" fmla="*/ 286442 h 2291532"/>
                  <a:gd name="connsiteX25" fmla="*/ 656863 w 2782009"/>
                  <a:gd name="connsiteY25" fmla="*/ 286442 h 2291532"/>
                  <a:gd name="connsiteX26" fmla="*/ 656863 w 2782009"/>
                  <a:gd name="connsiteY26" fmla="*/ 0 h 2291532"/>
                  <a:gd name="connsiteX27" fmla="*/ 579585 w 2782009"/>
                  <a:gd name="connsiteY27" fmla="*/ 0 h 2291532"/>
                  <a:gd name="connsiteX28" fmla="*/ 579585 w 2782009"/>
                  <a:gd name="connsiteY28" fmla="*/ 286442 h 2291532"/>
                  <a:gd name="connsiteX29" fmla="*/ 540946 w 2782009"/>
                  <a:gd name="connsiteY29" fmla="*/ 286442 h 2291532"/>
                  <a:gd name="connsiteX30" fmla="*/ 347751 w 2782009"/>
                  <a:gd name="connsiteY30" fmla="*/ 445576 h 2291532"/>
                  <a:gd name="connsiteX31" fmla="*/ 347751 w 2782009"/>
                  <a:gd name="connsiteY31" fmla="*/ 477403 h 2291532"/>
                  <a:gd name="connsiteX32" fmla="*/ 0 w 2782009"/>
                  <a:gd name="connsiteY32" fmla="*/ 477403 h 2291532"/>
                  <a:gd name="connsiteX33" fmla="*/ 0 w 2782009"/>
                  <a:gd name="connsiteY33" fmla="*/ 541056 h 2291532"/>
                  <a:gd name="connsiteX34" fmla="*/ 347751 w 2782009"/>
                  <a:gd name="connsiteY34" fmla="*/ 541056 h 2291532"/>
                  <a:gd name="connsiteX35" fmla="*/ 347751 w 2782009"/>
                  <a:gd name="connsiteY35" fmla="*/ 732017 h 2291532"/>
                  <a:gd name="connsiteX36" fmla="*/ 0 w 2782009"/>
                  <a:gd name="connsiteY36" fmla="*/ 732017 h 2291532"/>
                  <a:gd name="connsiteX37" fmla="*/ 0 w 2782009"/>
                  <a:gd name="connsiteY37" fmla="*/ 795671 h 2291532"/>
                  <a:gd name="connsiteX38" fmla="*/ 347751 w 2782009"/>
                  <a:gd name="connsiteY38" fmla="*/ 795671 h 2291532"/>
                  <a:gd name="connsiteX39" fmla="*/ 347751 w 2782009"/>
                  <a:gd name="connsiteY39" fmla="*/ 986632 h 2291532"/>
                  <a:gd name="connsiteX40" fmla="*/ 0 w 2782009"/>
                  <a:gd name="connsiteY40" fmla="*/ 986632 h 2291532"/>
                  <a:gd name="connsiteX41" fmla="*/ 0 w 2782009"/>
                  <a:gd name="connsiteY41" fmla="*/ 1050286 h 2291532"/>
                  <a:gd name="connsiteX42" fmla="*/ 347751 w 2782009"/>
                  <a:gd name="connsiteY42" fmla="*/ 1050286 h 2291532"/>
                  <a:gd name="connsiteX43" fmla="*/ 347751 w 2782009"/>
                  <a:gd name="connsiteY43" fmla="*/ 1241247 h 2291532"/>
                  <a:gd name="connsiteX44" fmla="*/ 0 w 2782009"/>
                  <a:gd name="connsiteY44" fmla="*/ 1241247 h 2291532"/>
                  <a:gd name="connsiteX45" fmla="*/ 0 w 2782009"/>
                  <a:gd name="connsiteY45" fmla="*/ 1304901 h 2291532"/>
                  <a:gd name="connsiteX46" fmla="*/ 347751 w 2782009"/>
                  <a:gd name="connsiteY46" fmla="*/ 1304901 h 2291532"/>
                  <a:gd name="connsiteX47" fmla="*/ 347751 w 2782009"/>
                  <a:gd name="connsiteY47" fmla="*/ 1495862 h 2291532"/>
                  <a:gd name="connsiteX48" fmla="*/ 0 w 2782009"/>
                  <a:gd name="connsiteY48" fmla="*/ 1495862 h 2291532"/>
                  <a:gd name="connsiteX49" fmla="*/ 0 w 2782009"/>
                  <a:gd name="connsiteY49" fmla="*/ 1559515 h 2291532"/>
                  <a:gd name="connsiteX50" fmla="*/ 347751 w 2782009"/>
                  <a:gd name="connsiteY50" fmla="*/ 1559515 h 2291532"/>
                  <a:gd name="connsiteX51" fmla="*/ 347751 w 2782009"/>
                  <a:gd name="connsiteY51" fmla="*/ 1750476 h 2291532"/>
                  <a:gd name="connsiteX52" fmla="*/ 0 w 2782009"/>
                  <a:gd name="connsiteY52" fmla="*/ 1750476 h 2291532"/>
                  <a:gd name="connsiteX53" fmla="*/ 0 w 2782009"/>
                  <a:gd name="connsiteY53" fmla="*/ 1814130 h 2291532"/>
                  <a:gd name="connsiteX54" fmla="*/ 347751 w 2782009"/>
                  <a:gd name="connsiteY54" fmla="*/ 1814130 h 2291532"/>
                  <a:gd name="connsiteX55" fmla="*/ 347751 w 2782009"/>
                  <a:gd name="connsiteY55" fmla="*/ 1845957 h 2291532"/>
                  <a:gd name="connsiteX56" fmla="*/ 540946 w 2782009"/>
                  <a:gd name="connsiteY56" fmla="*/ 2005091 h 2291532"/>
                  <a:gd name="connsiteX57" fmla="*/ 579585 w 2782009"/>
                  <a:gd name="connsiteY57" fmla="*/ 2005091 h 2291532"/>
                  <a:gd name="connsiteX58" fmla="*/ 579585 w 2782009"/>
                  <a:gd name="connsiteY58" fmla="*/ 2291533 h 2291532"/>
                  <a:gd name="connsiteX59" fmla="*/ 656863 w 2782009"/>
                  <a:gd name="connsiteY59" fmla="*/ 2291533 h 2291532"/>
                  <a:gd name="connsiteX60" fmla="*/ 656863 w 2782009"/>
                  <a:gd name="connsiteY60" fmla="*/ 2005091 h 2291532"/>
                  <a:gd name="connsiteX61" fmla="*/ 888698 w 2782009"/>
                  <a:gd name="connsiteY61" fmla="*/ 2005091 h 2291532"/>
                  <a:gd name="connsiteX62" fmla="*/ 888698 w 2782009"/>
                  <a:gd name="connsiteY62" fmla="*/ 2291533 h 2291532"/>
                  <a:gd name="connsiteX63" fmla="*/ 965976 w 2782009"/>
                  <a:gd name="connsiteY63" fmla="*/ 2291533 h 2291532"/>
                  <a:gd name="connsiteX64" fmla="*/ 965976 w 2782009"/>
                  <a:gd name="connsiteY64" fmla="*/ 2005091 h 2291532"/>
                  <a:gd name="connsiteX65" fmla="*/ 1197810 w 2782009"/>
                  <a:gd name="connsiteY65" fmla="*/ 2005091 h 2291532"/>
                  <a:gd name="connsiteX66" fmla="*/ 1197810 w 2782009"/>
                  <a:gd name="connsiteY66" fmla="*/ 2291533 h 2291532"/>
                  <a:gd name="connsiteX67" fmla="*/ 1275088 w 2782009"/>
                  <a:gd name="connsiteY67" fmla="*/ 2291533 h 2291532"/>
                  <a:gd name="connsiteX68" fmla="*/ 1275088 w 2782009"/>
                  <a:gd name="connsiteY68" fmla="*/ 2005091 h 2291532"/>
                  <a:gd name="connsiteX69" fmla="*/ 1506922 w 2782009"/>
                  <a:gd name="connsiteY69" fmla="*/ 2005091 h 2291532"/>
                  <a:gd name="connsiteX70" fmla="*/ 1506922 w 2782009"/>
                  <a:gd name="connsiteY70" fmla="*/ 2291533 h 2291532"/>
                  <a:gd name="connsiteX71" fmla="*/ 1584200 w 2782009"/>
                  <a:gd name="connsiteY71" fmla="*/ 2291533 h 2291532"/>
                  <a:gd name="connsiteX72" fmla="*/ 1584200 w 2782009"/>
                  <a:gd name="connsiteY72" fmla="*/ 2005091 h 2291532"/>
                  <a:gd name="connsiteX73" fmla="*/ 1816034 w 2782009"/>
                  <a:gd name="connsiteY73" fmla="*/ 2005091 h 2291532"/>
                  <a:gd name="connsiteX74" fmla="*/ 1816034 w 2782009"/>
                  <a:gd name="connsiteY74" fmla="*/ 2291533 h 2291532"/>
                  <a:gd name="connsiteX75" fmla="*/ 1893312 w 2782009"/>
                  <a:gd name="connsiteY75" fmla="*/ 2291533 h 2291532"/>
                  <a:gd name="connsiteX76" fmla="*/ 1893312 w 2782009"/>
                  <a:gd name="connsiteY76" fmla="*/ 2005091 h 2291532"/>
                  <a:gd name="connsiteX77" fmla="*/ 2125146 w 2782009"/>
                  <a:gd name="connsiteY77" fmla="*/ 2005091 h 2291532"/>
                  <a:gd name="connsiteX78" fmla="*/ 2125146 w 2782009"/>
                  <a:gd name="connsiteY78" fmla="*/ 2291533 h 2291532"/>
                  <a:gd name="connsiteX79" fmla="*/ 2202424 w 2782009"/>
                  <a:gd name="connsiteY79" fmla="*/ 2291533 h 2291532"/>
                  <a:gd name="connsiteX80" fmla="*/ 2202424 w 2782009"/>
                  <a:gd name="connsiteY80" fmla="*/ 2005091 h 2291532"/>
                  <a:gd name="connsiteX81" fmla="*/ 2241063 w 2782009"/>
                  <a:gd name="connsiteY81" fmla="*/ 2005091 h 2291532"/>
                  <a:gd name="connsiteX82" fmla="*/ 2434258 w 2782009"/>
                  <a:gd name="connsiteY82" fmla="*/ 1845957 h 2291532"/>
                  <a:gd name="connsiteX83" fmla="*/ 2434258 w 2782009"/>
                  <a:gd name="connsiteY83" fmla="*/ 1814130 h 2291532"/>
                  <a:gd name="connsiteX84" fmla="*/ 2782010 w 2782009"/>
                  <a:gd name="connsiteY84" fmla="*/ 1814130 h 2291532"/>
                  <a:gd name="connsiteX85" fmla="*/ 2782010 w 2782009"/>
                  <a:gd name="connsiteY85" fmla="*/ 1750476 h 2291532"/>
                  <a:gd name="connsiteX86" fmla="*/ 2434258 w 2782009"/>
                  <a:gd name="connsiteY86" fmla="*/ 1750476 h 2291532"/>
                  <a:gd name="connsiteX87" fmla="*/ 2434258 w 2782009"/>
                  <a:gd name="connsiteY87" fmla="*/ 1559515 h 2291532"/>
                  <a:gd name="connsiteX88" fmla="*/ 2782010 w 2782009"/>
                  <a:gd name="connsiteY88" fmla="*/ 1559515 h 2291532"/>
                  <a:gd name="connsiteX89" fmla="*/ 2782010 w 2782009"/>
                  <a:gd name="connsiteY89" fmla="*/ 1495862 h 2291532"/>
                  <a:gd name="connsiteX90" fmla="*/ 2434258 w 2782009"/>
                  <a:gd name="connsiteY90" fmla="*/ 1495862 h 2291532"/>
                  <a:gd name="connsiteX91" fmla="*/ 2434258 w 2782009"/>
                  <a:gd name="connsiteY91" fmla="*/ 1304901 h 2291532"/>
                  <a:gd name="connsiteX92" fmla="*/ 2782010 w 2782009"/>
                  <a:gd name="connsiteY92" fmla="*/ 1304901 h 2291532"/>
                  <a:gd name="connsiteX93" fmla="*/ 2782010 w 2782009"/>
                  <a:gd name="connsiteY93" fmla="*/ 1241247 h 2291532"/>
                  <a:gd name="connsiteX94" fmla="*/ 2434258 w 2782009"/>
                  <a:gd name="connsiteY94" fmla="*/ 1241247 h 2291532"/>
                  <a:gd name="connsiteX95" fmla="*/ 2434258 w 2782009"/>
                  <a:gd name="connsiteY95" fmla="*/ 1050286 h 2291532"/>
                  <a:gd name="connsiteX96" fmla="*/ 2782010 w 2782009"/>
                  <a:gd name="connsiteY96" fmla="*/ 1050286 h 2291532"/>
                  <a:gd name="connsiteX97" fmla="*/ 2782010 w 2782009"/>
                  <a:gd name="connsiteY97" fmla="*/ 986632 h 2291532"/>
                  <a:gd name="connsiteX98" fmla="*/ 2434258 w 2782009"/>
                  <a:gd name="connsiteY98" fmla="*/ 986632 h 2291532"/>
                  <a:gd name="connsiteX99" fmla="*/ 2434258 w 2782009"/>
                  <a:gd name="connsiteY99" fmla="*/ 795671 h 2291532"/>
                  <a:gd name="connsiteX100" fmla="*/ 2782010 w 2782009"/>
                  <a:gd name="connsiteY100" fmla="*/ 795671 h 2291532"/>
                  <a:gd name="connsiteX101" fmla="*/ 2782010 w 2782009"/>
                  <a:gd name="connsiteY101" fmla="*/ 732017 h 2291532"/>
                  <a:gd name="connsiteX102" fmla="*/ 2434258 w 2782009"/>
                  <a:gd name="connsiteY102" fmla="*/ 732017 h 2291532"/>
                  <a:gd name="connsiteX103" fmla="*/ 2434258 w 2782009"/>
                  <a:gd name="connsiteY103" fmla="*/ 541056 h 2291532"/>
                  <a:gd name="connsiteX104" fmla="*/ 2356980 w 2782009"/>
                  <a:gd name="connsiteY104" fmla="*/ 1845957 h 2291532"/>
                  <a:gd name="connsiteX105" fmla="*/ 2241063 w 2782009"/>
                  <a:gd name="connsiteY105" fmla="*/ 1941438 h 2291532"/>
                  <a:gd name="connsiteX106" fmla="*/ 540946 w 2782009"/>
                  <a:gd name="connsiteY106" fmla="*/ 1941438 h 2291532"/>
                  <a:gd name="connsiteX107" fmla="*/ 425029 w 2782009"/>
                  <a:gd name="connsiteY107" fmla="*/ 1845957 h 2291532"/>
                  <a:gd name="connsiteX108" fmla="*/ 425029 w 2782009"/>
                  <a:gd name="connsiteY108" fmla="*/ 445576 h 2291532"/>
                  <a:gd name="connsiteX109" fmla="*/ 540946 w 2782009"/>
                  <a:gd name="connsiteY109" fmla="*/ 350095 h 2291532"/>
                  <a:gd name="connsiteX110" fmla="*/ 2241063 w 2782009"/>
                  <a:gd name="connsiteY110" fmla="*/ 350095 h 2291532"/>
                  <a:gd name="connsiteX111" fmla="*/ 2356980 w 2782009"/>
                  <a:gd name="connsiteY111" fmla="*/ 445576 h 22915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</a:cxnLst>
                <a:rect l="l" t="t" r="r" b="b"/>
                <a:pathLst>
                  <a:path w="2782009" h="2291532">
                    <a:moveTo>
                      <a:pt x="2782010" y="541056"/>
                    </a:moveTo>
                    <a:lnTo>
                      <a:pt x="2782010" y="477403"/>
                    </a:lnTo>
                    <a:lnTo>
                      <a:pt x="2434258" y="477403"/>
                    </a:lnTo>
                    <a:lnTo>
                      <a:pt x="2434258" y="445576"/>
                    </a:lnTo>
                    <a:cubicBezTo>
                      <a:pt x="2434131" y="357731"/>
                      <a:pt x="2347711" y="286547"/>
                      <a:pt x="2241063" y="286442"/>
                    </a:cubicBezTo>
                    <a:lnTo>
                      <a:pt x="2202424" y="286442"/>
                    </a:lnTo>
                    <a:lnTo>
                      <a:pt x="2202424" y="0"/>
                    </a:lnTo>
                    <a:lnTo>
                      <a:pt x="2125146" y="0"/>
                    </a:lnTo>
                    <a:lnTo>
                      <a:pt x="2125146" y="286442"/>
                    </a:lnTo>
                    <a:lnTo>
                      <a:pt x="1893312" y="286442"/>
                    </a:lnTo>
                    <a:lnTo>
                      <a:pt x="1893312" y="0"/>
                    </a:lnTo>
                    <a:lnTo>
                      <a:pt x="1816034" y="0"/>
                    </a:lnTo>
                    <a:lnTo>
                      <a:pt x="1816034" y="286442"/>
                    </a:lnTo>
                    <a:lnTo>
                      <a:pt x="1584200" y="286442"/>
                    </a:lnTo>
                    <a:lnTo>
                      <a:pt x="1584200" y="0"/>
                    </a:lnTo>
                    <a:lnTo>
                      <a:pt x="1506922" y="0"/>
                    </a:lnTo>
                    <a:lnTo>
                      <a:pt x="1506922" y="286442"/>
                    </a:lnTo>
                    <a:lnTo>
                      <a:pt x="1275088" y="286442"/>
                    </a:lnTo>
                    <a:lnTo>
                      <a:pt x="1275088" y="0"/>
                    </a:lnTo>
                    <a:lnTo>
                      <a:pt x="1197810" y="0"/>
                    </a:lnTo>
                    <a:lnTo>
                      <a:pt x="1197810" y="286442"/>
                    </a:lnTo>
                    <a:lnTo>
                      <a:pt x="965976" y="286442"/>
                    </a:lnTo>
                    <a:lnTo>
                      <a:pt x="965976" y="0"/>
                    </a:lnTo>
                    <a:lnTo>
                      <a:pt x="888698" y="0"/>
                    </a:lnTo>
                    <a:lnTo>
                      <a:pt x="888698" y="286442"/>
                    </a:lnTo>
                    <a:lnTo>
                      <a:pt x="656863" y="286442"/>
                    </a:lnTo>
                    <a:lnTo>
                      <a:pt x="656863" y="0"/>
                    </a:lnTo>
                    <a:lnTo>
                      <a:pt x="579585" y="0"/>
                    </a:lnTo>
                    <a:lnTo>
                      <a:pt x="579585" y="286442"/>
                    </a:lnTo>
                    <a:lnTo>
                      <a:pt x="540946" y="286442"/>
                    </a:lnTo>
                    <a:cubicBezTo>
                      <a:pt x="434299" y="286547"/>
                      <a:pt x="347879" y="357731"/>
                      <a:pt x="347751" y="445576"/>
                    </a:cubicBezTo>
                    <a:lnTo>
                      <a:pt x="347751" y="477403"/>
                    </a:lnTo>
                    <a:lnTo>
                      <a:pt x="0" y="477403"/>
                    </a:lnTo>
                    <a:lnTo>
                      <a:pt x="0" y="541056"/>
                    </a:lnTo>
                    <a:lnTo>
                      <a:pt x="347751" y="541056"/>
                    </a:lnTo>
                    <a:lnTo>
                      <a:pt x="347751" y="732017"/>
                    </a:lnTo>
                    <a:lnTo>
                      <a:pt x="0" y="732017"/>
                    </a:lnTo>
                    <a:lnTo>
                      <a:pt x="0" y="795671"/>
                    </a:lnTo>
                    <a:lnTo>
                      <a:pt x="347751" y="795671"/>
                    </a:lnTo>
                    <a:lnTo>
                      <a:pt x="347751" y="986632"/>
                    </a:lnTo>
                    <a:lnTo>
                      <a:pt x="0" y="986632"/>
                    </a:lnTo>
                    <a:lnTo>
                      <a:pt x="0" y="1050286"/>
                    </a:lnTo>
                    <a:lnTo>
                      <a:pt x="347751" y="1050286"/>
                    </a:lnTo>
                    <a:lnTo>
                      <a:pt x="347751" y="1241247"/>
                    </a:lnTo>
                    <a:lnTo>
                      <a:pt x="0" y="1241247"/>
                    </a:lnTo>
                    <a:lnTo>
                      <a:pt x="0" y="1304901"/>
                    </a:lnTo>
                    <a:lnTo>
                      <a:pt x="347751" y="1304901"/>
                    </a:lnTo>
                    <a:lnTo>
                      <a:pt x="347751" y="1495862"/>
                    </a:lnTo>
                    <a:lnTo>
                      <a:pt x="0" y="1495862"/>
                    </a:lnTo>
                    <a:lnTo>
                      <a:pt x="0" y="1559515"/>
                    </a:lnTo>
                    <a:lnTo>
                      <a:pt x="347751" y="1559515"/>
                    </a:lnTo>
                    <a:lnTo>
                      <a:pt x="347751" y="1750476"/>
                    </a:lnTo>
                    <a:lnTo>
                      <a:pt x="0" y="1750476"/>
                    </a:lnTo>
                    <a:lnTo>
                      <a:pt x="0" y="1814130"/>
                    </a:lnTo>
                    <a:lnTo>
                      <a:pt x="347751" y="1814130"/>
                    </a:lnTo>
                    <a:lnTo>
                      <a:pt x="347751" y="1845957"/>
                    </a:lnTo>
                    <a:cubicBezTo>
                      <a:pt x="347879" y="1933802"/>
                      <a:pt x="434299" y="2004986"/>
                      <a:pt x="540946" y="2005091"/>
                    </a:cubicBezTo>
                    <a:lnTo>
                      <a:pt x="579585" y="2005091"/>
                    </a:lnTo>
                    <a:lnTo>
                      <a:pt x="579585" y="2291533"/>
                    </a:lnTo>
                    <a:lnTo>
                      <a:pt x="656863" y="2291533"/>
                    </a:lnTo>
                    <a:lnTo>
                      <a:pt x="656863" y="2005091"/>
                    </a:lnTo>
                    <a:lnTo>
                      <a:pt x="888698" y="2005091"/>
                    </a:lnTo>
                    <a:lnTo>
                      <a:pt x="888698" y="2291533"/>
                    </a:lnTo>
                    <a:lnTo>
                      <a:pt x="965976" y="2291533"/>
                    </a:lnTo>
                    <a:lnTo>
                      <a:pt x="965976" y="2005091"/>
                    </a:lnTo>
                    <a:lnTo>
                      <a:pt x="1197810" y="2005091"/>
                    </a:lnTo>
                    <a:lnTo>
                      <a:pt x="1197810" y="2291533"/>
                    </a:lnTo>
                    <a:lnTo>
                      <a:pt x="1275088" y="2291533"/>
                    </a:lnTo>
                    <a:lnTo>
                      <a:pt x="1275088" y="2005091"/>
                    </a:lnTo>
                    <a:lnTo>
                      <a:pt x="1506922" y="2005091"/>
                    </a:lnTo>
                    <a:lnTo>
                      <a:pt x="1506922" y="2291533"/>
                    </a:lnTo>
                    <a:lnTo>
                      <a:pt x="1584200" y="2291533"/>
                    </a:lnTo>
                    <a:lnTo>
                      <a:pt x="1584200" y="2005091"/>
                    </a:lnTo>
                    <a:lnTo>
                      <a:pt x="1816034" y="2005091"/>
                    </a:lnTo>
                    <a:lnTo>
                      <a:pt x="1816034" y="2291533"/>
                    </a:lnTo>
                    <a:lnTo>
                      <a:pt x="1893312" y="2291533"/>
                    </a:lnTo>
                    <a:lnTo>
                      <a:pt x="1893312" y="2005091"/>
                    </a:lnTo>
                    <a:lnTo>
                      <a:pt x="2125146" y="2005091"/>
                    </a:lnTo>
                    <a:lnTo>
                      <a:pt x="2125146" y="2291533"/>
                    </a:lnTo>
                    <a:lnTo>
                      <a:pt x="2202424" y="2291533"/>
                    </a:lnTo>
                    <a:lnTo>
                      <a:pt x="2202424" y="2005091"/>
                    </a:lnTo>
                    <a:lnTo>
                      <a:pt x="2241063" y="2005091"/>
                    </a:lnTo>
                    <a:cubicBezTo>
                      <a:pt x="2347711" y="2004986"/>
                      <a:pt x="2434131" y="1933802"/>
                      <a:pt x="2434258" y="1845957"/>
                    </a:cubicBezTo>
                    <a:lnTo>
                      <a:pt x="2434258" y="1814130"/>
                    </a:lnTo>
                    <a:lnTo>
                      <a:pt x="2782010" y="1814130"/>
                    </a:lnTo>
                    <a:lnTo>
                      <a:pt x="2782010" y="1750476"/>
                    </a:lnTo>
                    <a:lnTo>
                      <a:pt x="2434258" y="1750476"/>
                    </a:lnTo>
                    <a:lnTo>
                      <a:pt x="2434258" y="1559515"/>
                    </a:lnTo>
                    <a:lnTo>
                      <a:pt x="2782010" y="1559515"/>
                    </a:lnTo>
                    <a:lnTo>
                      <a:pt x="2782010" y="1495862"/>
                    </a:lnTo>
                    <a:lnTo>
                      <a:pt x="2434258" y="1495862"/>
                    </a:lnTo>
                    <a:lnTo>
                      <a:pt x="2434258" y="1304901"/>
                    </a:lnTo>
                    <a:lnTo>
                      <a:pt x="2782010" y="1304901"/>
                    </a:lnTo>
                    <a:lnTo>
                      <a:pt x="2782010" y="1241247"/>
                    </a:lnTo>
                    <a:lnTo>
                      <a:pt x="2434258" y="1241247"/>
                    </a:lnTo>
                    <a:lnTo>
                      <a:pt x="2434258" y="1050286"/>
                    </a:lnTo>
                    <a:lnTo>
                      <a:pt x="2782010" y="1050286"/>
                    </a:lnTo>
                    <a:lnTo>
                      <a:pt x="2782010" y="986632"/>
                    </a:lnTo>
                    <a:lnTo>
                      <a:pt x="2434258" y="986632"/>
                    </a:lnTo>
                    <a:lnTo>
                      <a:pt x="2434258" y="795671"/>
                    </a:lnTo>
                    <a:lnTo>
                      <a:pt x="2782010" y="795671"/>
                    </a:lnTo>
                    <a:lnTo>
                      <a:pt x="2782010" y="732017"/>
                    </a:lnTo>
                    <a:lnTo>
                      <a:pt x="2434258" y="732017"/>
                    </a:lnTo>
                    <a:lnTo>
                      <a:pt x="2434258" y="541056"/>
                    </a:lnTo>
                    <a:close/>
                    <a:moveTo>
                      <a:pt x="2356980" y="1845957"/>
                    </a:moveTo>
                    <a:cubicBezTo>
                      <a:pt x="2356980" y="1898691"/>
                      <a:pt x="2305084" y="1941438"/>
                      <a:pt x="2241063" y="1941438"/>
                    </a:cubicBezTo>
                    <a:lnTo>
                      <a:pt x="540946" y="1941438"/>
                    </a:lnTo>
                    <a:cubicBezTo>
                      <a:pt x="476925" y="1941438"/>
                      <a:pt x="425029" y="1898691"/>
                      <a:pt x="425029" y="1845957"/>
                    </a:cubicBezTo>
                    <a:lnTo>
                      <a:pt x="425029" y="445576"/>
                    </a:lnTo>
                    <a:cubicBezTo>
                      <a:pt x="425029" y="392842"/>
                      <a:pt x="476925" y="350095"/>
                      <a:pt x="540946" y="350095"/>
                    </a:cubicBezTo>
                    <a:lnTo>
                      <a:pt x="2241063" y="350095"/>
                    </a:lnTo>
                    <a:cubicBezTo>
                      <a:pt x="2305084" y="350095"/>
                      <a:pt x="2356980" y="392842"/>
                      <a:pt x="2356980" y="445576"/>
                    </a:cubicBezTo>
                    <a:close/>
                  </a:path>
                </a:pathLst>
              </a:custGeom>
              <a:solidFill>
                <a:srgbClr val="000000"/>
              </a:solidFill>
              <a:ln w="3859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</p:grpSp>
        <p:pic>
          <p:nvPicPr>
            <p:cNvPr id="176" name="그림 175">
              <a:extLst>
                <a:ext uri="{FF2B5EF4-FFF2-40B4-BE49-F238E27FC236}">
                  <a16:creationId xmlns:a16="http://schemas.microsoft.com/office/drawing/2014/main" id="{3544F53B-DE3E-4B5E-9BF1-5B41338D26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444" y="4728779"/>
              <a:ext cx="881380" cy="484874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78" name="그림 177">
              <a:extLst>
                <a:ext uri="{FF2B5EF4-FFF2-40B4-BE49-F238E27FC236}">
                  <a16:creationId xmlns:a16="http://schemas.microsoft.com/office/drawing/2014/main" id="{7A600C15-F6C2-461F-A279-C4C95A5176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46930" y="5220146"/>
              <a:ext cx="1850017" cy="62437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80" name="타원 179">
              <a:extLst>
                <a:ext uri="{FF2B5EF4-FFF2-40B4-BE49-F238E27FC236}">
                  <a16:creationId xmlns:a16="http://schemas.microsoft.com/office/drawing/2014/main" id="{E55C7B78-4C03-42F7-8EB4-CFFE88BDC226}"/>
                </a:ext>
              </a:extLst>
            </p:cNvPr>
            <p:cNvSpPr/>
            <p:nvPr/>
          </p:nvSpPr>
          <p:spPr>
            <a:xfrm>
              <a:off x="853793" y="4631906"/>
              <a:ext cx="107425" cy="968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>
                <a:ln>
                  <a:solidFill>
                    <a:sysClr val="windowText" lastClr="000000"/>
                  </a:solidFill>
                </a:ln>
              </a:endParaRPr>
            </a:p>
          </p:txBody>
        </p:sp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E7A4D574-C8E4-716D-D8B8-37B8A12D146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4463" y="4647541"/>
              <a:ext cx="1028844" cy="484874"/>
            </a:xfrm>
            <a:prstGeom prst="rect">
              <a:avLst/>
            </a:prstGeom>
          </p:spPr>
        </p:pic>
        <p:pic>
          <p:nvPicPr>
            <p:cNvPr id="4" name="그림 3">
              <a:extLst>
                <a:ext uri="{FF2B5EF4-FFF2-40B4-BE49-F238E27FC236}">
                  <a16:creationId xmlns:a16="http://schemas.microsoft.com/office/drawing/2014/main" id="{9EB8B5B0-594F-5476-9949-E070E399465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87724" y="5618322"/>
              <a:ext cx="908342" cy="432878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77" name="그림 176">
              <a:extLst>
                <a:ext uri="{FF2B5EF4-FFF2-40B4-BE49-F238E27FC236}">
                  <a16:creationId xmlns:a16="http://schemas.microsoft.com/office/drawing/2014/main" id="{C713ED77-FF9B-489F-91EB-F35C22C9A9B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96066" y="5576684"/>
              <a:ext cx="1000881" cy="478916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110" name="그룹 109">
            <a:extLst>
              <a:ext uri="{FF2B5EF4-FFF2-40B4-BE49-F238E27FC236}">
                <a16:creationId xmlns:a16="http://schemas.microsoft.com/office/drawing/2014/main" id="{4EE6AE2D-10F1-284E-1E94-BC7339A8B2E3}"/>
              </a:ext>
            </a:extLst>
          </p:cNvPr>
          <p:cNvGrpSpPr/>
          <p:nvPr/>
        </p:nvGrpSpPr>
        <p:grpSpPr>
          <a:xfrm>
            <a:off x="9075964" y="167729"/>
            <a:ext cx="3060000" cy="2916000"/>
            <a:chOff x="8065348" y="5640"/>
            <a:chExt cx="4136571" cy="3804125"/>
          </a:xfrm>
        </p:grpSpPr>
        <p:pic>
          <p:nvPicPr>
            <p:cNvPr id="146" name="그래픽 145" descr="프로세서 윤곽선">
              <a:extLst>
                <a:ext uri="{FF2B5EF4-FFF2-40B4-BE49-F238E27FC236}">
                  <a16:creationId xmlns:a16="http://schemas.microsoft.com/office/drawing/2014/main" id="{78A4BF7F-3518-4C39-A29C-0DCBB26903A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8065348" y="5640"/>
              <a:ext cx="4136571" cy="3804125"/>
            </a:xfrm>
            <a:prstGeom prst="rect">
              <a:avLst/>
            </a:prstGeom>
          </p:spPr>
        </p:pic>
        <p:sp>
          <p:nvSpPr>
            <p:cNvPr id="151" name="타원 150">
              <a:extLst>
                <a:ext uri="{FF2B5EF4-FFF2-40B4-BE49-F238E27FC236}">
                  <a16:creationId xmlns:a16="http://schemas.microsoft.com/office/drawing/2014/main" id="{338AF502-7FE2-4319-95A0-F5B05911866D}"/>
                </a:ext>
              </a:extLst>
            </p:cNvPr>
            <p:cNvSpPr/>
            <p:nvPr/>
          </p:nvSpPr>
          <p:spPr>
            <a:xfrm>
              <a:off x="9144121" y="976408"/>
              <a:ext cx="148046" cy="16006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E8733B12-6DFC-4042-8DBF-0F2E3C4F55CD}"/>
                </a:ext>
              </a:extLst>
            </p:cNvPr>
            <p:cNvSpPr txBox="1"/>
            <p:nvPr/>
          </p:nvSpPr>
          <p:spPr>
            <a:xfrm>
              <a:off x="9671514" y="82059"/>
              <a:ext cx="9012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>
                  <a:solidFill>
                    <a:srgbClr val="C00000"/>
                  </a:solidFill>
                </a:rPr>
                <a:t>SoC/SOM</a:t>
              </a:r>
              <a:endParaRPr lang="ko-KR" altLang="en-US" sz="1400" b="1" dirty="0">
                <a:solidFill>
                  <a:srgbClr val="C00000"/>
                </a:solidFill>
              </a:endParaRPr>
            </a:p>
          </p:txBody>
        </p:sp>
        <p:pic>
          <p:nvPicPr>
            <p:cNvPr id="33" name="그림 32">
              <a:extLst>
                <a:ext uri="{FF2B5EF4-FFF2-40B4-BE49-F238E27FC236}">
                  <a16:creationId xmlns:a16="http://schemas.microsoft.com/office/drawing/2014/main" id="{3CB400F8-6BDC-E553-A0E0-300A076613F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389437" y="2396648"/>
              <a:ext cx="1652358" cy="43200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49" name="그림 148">
              <a:extLst>
                <a:ext uri="{FF2B5EF4-FFF2-40B4-BE49-F238E27FC236}">
                  <a16:creationId xmlns:a16="http://schemas.microsoft.com/office/drawing/2014/main" id="{1CF46013-1C00-4777-BE60-F1673223AD1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0215615" y="1506251"/>
              <a:ext cx="921669" cy="454767"/>
            </a:xfrm>
            <a:prstGeom prst="rect">
              <a:avLst/>
            </a:prstGeom>
          </p:spPr>
        </p:pic>
        <p:pic>
          <p:nvPicPr>
            <p:cNvPr id="123" name="그림 122">
              <a:extLst>
                <a:ext uri="{FF2B5EF4-FFF2-40B4-BE49-F238E27FC236}">
                  <a16:creationId xmlns:a16="http://schemas.microsoft.com/office/drawing/2014/main" id="{B08095B5-BA06-4021-823E-3B55CEA0FDD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50562" y="1502434"/>
              <a:ext cx="1068846" cy="477721"/>
            </a:xfrm>
            <a:prstGeom prst="rect">
              <a:avLst/>
            </a:prstGeom>
          </p:spPr>
        </p:pic>
        <p:pic>
          <p:nvPicPr>
            <p:cNvPr id="34" name="Picture 2">
              <a:extLst>
                <a:ext uri="{FF2B5EF4-FFF2-40B4-BE49-F238E27FC236}">
                  <a16:creationId xmlns:a16="http://schemas.microsoft.com/office/drawing/2014/main" id="{1360CF53-34F6-7684-C073-A4FF1BCC642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91094" y="929873"/>
              <a:ext cx="1285356" cy="499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F557E971-0E49-B615-F090-92F402D1311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92167" y="2035101"/>
              <a:ext cx="1266303" cy="289239"/>
            </a:xfrm>
            <a:prstGeom prst="rect">
              <a:avLst/>
            </a:prstGeom>
          </p:spPr>
        </p:pic>
      </p:grpSp>
      <p:grpSp>
        <p:nvGrpSpPr>
          <p:cNvPr id="83" name="그룹 82">
            <a:extLst>
              <a:ext uri="{FF2B5EF4-FFF2-40B4-BE49-F238E27FC236}">
                <a16:creationId xmlns:a16="http://schemas.microsoft.com/office/drawing/2014/main" id="{5576CB76-D5BD-89A4-4E7A-8966BE516755}"/>
              </a:ext>
            </a:extLst>
          </p:cNvPr>
          <p:cNvGrpSpPr/>
          <p:nvPr/>
        </p:nvGrpSpPr>
        <p:grpSpPr>
          <a:xfrm>
            <a:off x="9293612" y="5667568"/>
            <a:ext cx="2706802" cy="960745"/>
            <a:chOff x="9302946" y="5659526"/>
            <a:chExt cx="2706802" cy="960745"/>
          </a:xfrm>
        </p:grpSpPr>
        <p:pic>
          <p:nvPicPr>
            <p:cNvPr id="10" name="Picture 8">
              <a:extLst>
                <a:ext uri="{FF2B5EF4-FFF2-40B4-BE49-F238E27FC236}">
                  <a16:creationId xmlns:a16="http://schemas.microsoft.com/office/drawing/2014/main" id="{38D697EA-37AA-907F-E084-523C815F8F9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>
            <a:xfrm>
              <a:off x="9385789" y="6033728"/>
              <a:ext cx="936000" cy="323401"/>
            </a:xfrm>
            <a:prstGeom prst="rect">
              <a:avLst/>
            </a:prstGeom>
          </p:spPr>
        </p:pic>
        <p:pic>
          <p:nvPicPr>
            <p:cNvPr id="99" name="그림 98">
              <a:extLst>
                <a:ext uri="{FF2B5EF4-FFF2-40B4-BE49-F238E27FC236}">
                  <a16:creationId xmlns:a16="http://schemas.microsoft.com/office/drawing/2014/main" id="{E4F7B014-2429-E916-E422-E702008AE4BB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10499437" y="6039365"/>
              <a:ext cx="576000" cy="355448"/>
            </a:xfrm>
            <a:prstGeom prst="rect">
              <a:avLst/>
            </a:prstGeom>
          </p:spPr>
        </p:pic>
        <p:pic>
          <p:nvPicPr>
            <p:cNvPr id="101" name="그림 100">
              <a:extLst>
                <a:ext uri="{FF2B5EF4-FFF2-40B4-BE49-F238E27FC236}">
                  <a16:creationId xmlns:a16="http://schemas.microsoft.com/office/drawing/2014/main" id="{646D7BD9-DF69-3ECB-A266-7E29DAD695F0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1234231" y="5776049"/>
              <a:ext cx="720000" cy="822854"/>
            </a:xfrm>
            <a:prstGeom prst="rect">
              <a:avLst/>
            </a:prstGeom>
          </p:spPr>
        </p:pic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E69E0584-C941-98EA-440B-0191027357F7}"/>
                </a:ext>
              </a:extLst>
            </p:cNvPr>
            <p:cNvSpPr txBox="1"/>
            <p:nvPr/>
          </p:nvSpPr>
          <p:spPr>
            <a:xfrm>
              <a:off x="9405135" y="5681687"/>
              <a:ext cx="245062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rgbClr val="C00000"/>
                  </a:solidFill>
                </a:rPr>
                <a:t>AC/DC &amp; DC/DC Power Block</a:t>
              </a:r>
              <a:endParaRPr lang="ko-KR" alt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115" name="사각형: 둥근 모서리 114">
              <a:extLst>
                <a:ext uri="{FF2B5EF4-FFF2-40B4-BE49-F238E27FC236}">
                  <a16:creationId xmlns:a16="http://schemas.microsoft.com/office/drawing/2014/main" id="{646480A7-C8E5-3CEE-8DCF-2878A85223DA}"/>
                </a:ext>
              </a:extLst>
            </p:cNvPr>
            <p:cNvSpPr/>
            <p:nvPr/>
          </p:nvSpPr>
          <p:spPr>
            <a:xfrm>
              <a:off x="9302946" y="5659526"/>
              <a:ext cx="2706802" cy="960745"/>
            </a:xfrm>
            <a:prstGeom prst="roundRect">
              <a:avLst/>
            </a:prstGeom>
            <a:noFill/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91" name="그룹 90">
            <a:extLst>
              <a:ext uri="{FF2B5EF4-FFF2-40B4-BE49-F238E27FC236}">
                <a16:creationId xmlns:a16="http://schemas.microsoft.com/office/drawing/2014/main" id="{878A2FA7-6CB8-F062-145E-6687CFF2C6AE}"/>
              </a:ext>
            </a:extLst>
          </p:cNvPr>
          <p:cNvGrpSpPr/>
          <p:nvPr/>
        </p:nvGrpSpPr>
        <p:grpSpPr>
          <a:xfrm>
            <a:off x="9291354" y="4570821"/>
            <a:ext cx="2878021" cy="969177"/>
            <a:chOff x="9312373" y="4515284"/>
            <a:chExt cx="2878021" cy="969177"/>
          </a:xfrm>
        </p:grpSpPr>
        <p:pic>
          <p:nvPicPr>
            <p:cNvPr id="103" name="그림 102">
              <a:extLst>
                <a:ext uri="{FF2B5EF4-FFF2-40B4-BE49-F238E27FC236}">
                  <a16:creationId xmlns:a16="http://schemas.microsoft.com/office/drawing/2014/main" id="{50C0F7CA-86E8-9142-121F-929FA7C29E64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9378621" y="5158430"/>
              <a:ext cx="1152000" cy="235559"/>
            </a:xfrm>
            <a:prstGeom prst="rect">
              <a:avLst/>
            </a:prstGeom>
          </p:spPr>
        </p:pic>
        <p:pic>
          <p:nvPicPr>
            <p:cNvPr id="104" name="그림 103">
              <a:extLst>
                <a:ext uri="{FF2B5EF4-FFF2-40B4-BE49-F238E27FC236}">
                  <a16:creationId xmlns:a16="http://schemas.microsoft.com/office/drawing/2014/main" id="{C281DAED-CAD9-A34E-F482-5C64202B60E4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9378621" y="4797367"/>
              <a:ext cx="1152000" cy="235563"/>
            </a:xfrm>
            <a:prstGeom prst="rect">
              <a:avLst/>
            </a:prstGeom>
          </p:spPr>
        </p:pic>
        <p:sp>
          <p:nvSpPr>
            <p:cNvPr id="105" name="사각형: 둥근 모서리 104">
              <a:extLst>
                <a:ext uri="{FF2B5EF4-FFF2-40B4-BE49-F238E27FC236}">
                  <a16:creationId xmlns:a16="http://schemas.microsoft.com/office/drawing/2014/main" id="{CF212429-14BD-7DF2-37CD-4D12D4028110}"/>
                </a:ext>
              </a:extLst>
            </p:cNvPr>
            <p:cNvSpPr/>
            <p:nvPr/>
          </p:nvSpPr>
          <p:spPr>
            <a:xfrm>
              <a:off x="9312373" y="4523716"/>
              <a:ext cx="2706802" cy="960745"/>
            </a:xfrm>
            <a:prstGeom prst="roundRect">
              <a:avLst/>
            </a:prstGeom>
            <a:noFill/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pic>
          <p:nvPicPr>
            <p:cNvPr id="117" name="그림 116">
              <a:extLst>
                <a:ext uri="{FF2B5EF4-FFF2-40B4-BE49-F238E27FC236}">
                  <a16:creationId xmlns:a16="http://schemas.microsoft.com/office/drawing/2014/main" id="{55B83BA0-A117-136F-A3FB-69E4F7201BAB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10530621" y="4760297"/>
              <a:ext cx="665528" cy="626997"/>
            </a:xfrm>
            <a:prstGeom prst="rect">
              <a:avLst/>
            </a:prstGeom>
          </p:spPr>
        </p:pic>
        <p:pic>
          <p:nvPicPr>
            <p:cNvPr id="119" name="그림 118">
              <a:extLst>
                <a:ext uri="{FF2B5EF4-FFF2-40B4-BE49-F238E27FC236}">
                  <a16:creationId xmlns:a16="http://schemas.microsoft.com/office/drawing/2014/main" id="{2E3DBA53-4F75-43C3-EB5B-945AE86B92BA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11247981" y="4770296"/>
              <a:ext cx="677969" cy="587195"/>
            </a:xfrm>
            <a:prstGeom prst="rect">
              <a:avLst/>
            </a:prstGeom>
          </p:spPr>
        </p:pic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9D47488D-066D-0EC1-4476-54B081DE97BF}"/>
                </a:ext>
              </a:extLst>
            </p:cNvPr>
            <p:cNvSpPr txBox="1"/>
            <p:nvPr/>
          </p:nvSpPr>
          <p:spPr>
            <a:xfrm>
              <a:off x="9739765" y="4515284"/>
              <a:ext cx="245062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rgbClr val="C00000"/>
                  </a:solidFill>
                </a:rPr>
                <a:t>Li-Ion &amp; Li-Polymer Battery</a:t>
              </a:r>
              <a:endParaRPr lang="ko-KR" altLang="en-US" sz="12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02" name="그룹 101">
            <a:extLst>
              <a:ext uri="{FF2B5EF4-FFF2-40B4-BE49-F238E27FC236}">
                <a16:creationId xmlns:a16="http://schemas.microsoft.com/office/drawing/2014/main" id="{C5A7F239-7C04-AD97-EB10-8067C55CDC22}"/>
              </a:ext>
            </a:extLst>
          </p:cNvPr>
          <p:cNvGrpSpPr/>
          <p:nvPr/>
        </p:nvGrpSpPr>
        <p:grpSpPr>
          <a:xfrm>
            <a:off x="4030736" y="3913235"/>
            <a:ext cx="1912793" cy="740938"/>
            <a:chOff x="6830397" y="3463745"/>
            <a:chExt cx="1912793" cy="740938"/>
          </a:xfrm>
        </p:grpSpPr>
        <p:pic>
          <p:nvPicPr>
            <p:cNvPr id="63" name="Picture 2" descr="LT6911C | Multimedia IC | LONTIUM - Vimos Technologies GmbH">
              <a:extLst>
                <a:ext uri="{FF2B5EF4-FFF2-40B4-BE49-F238E27FC236}">
                  <a16:creationId xmlns:a16="http://schemas.microsoft.com/office/drawing/2014/main" id="{E1C9ADDC-F8E9-C302-4A39-3B00B7ACC77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82552" y="3830829"/>
              <a:ext cx="1152000" cy="260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8C2008D-7C43-4A95-52C2-DEA6F9BA5112}"/>
                </a:ext>
              </a:extLst>
            </p:cNvPr>
            <p:cNvSpPr txBox="1"/>
            <p:nvPr/>
          </p:nvSpPr>
          <p:spPr>
            <a:xfrm>
              <a:off x="6918973" y="3500827"/>
              <a:ext cx="182421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rgbClr val="C00000"/>
                  </a:solidFill>
                </a:rPr>
                <a:t>Video Converter IC</a:t>
              </a:r>
              <a:endParaRPr lang="ko-KR" altLang="en-US" sz="1400" b="1" dirty="0">
                <a:solidFill>
                  <a:srgbClr val="C00000"/>
                </a:solidFill>
              </a:endParaRPr>
            </a:p>
          </p:txBody>
        </p:sp>
        <p:sp>
          <p:nvSpPr>
            <p:cNvPr id="121" name="사각형: 둥근 모서리 120">
              <a:extLst>
                <a:ext uri="{FF2B5EF4-FFF2-40B4-BE49-F238E27FC236}">
                  <a16:creationId xmlns:a16="http://schemas.microsoft.com/office/drawing/2014/main" id="{2DB191BF-D8AA-F741-C8CE-1B2D359EE3E6}"/>
                </a:ext>
              </a:extLst>
            </p:cNvPr>
            <p:cNvSpPr/>
            <p:nvPr/>
          </p:nvSpPr>
          <p:spPr>
            <a:xfrm>
              <a:off x="6830397" y="3463745"/>
              <a:ext cx="1756552" cy="740938"/>
            </a:xfrm>
            <a:prstGeom prst="roundRect">
              <a:avLst/>
            </a:prstGeom>
            <a:noFill/>
            <a:ln w="3810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cxnSp>
        <p:nvCxnSpPr>
          <p:cNvPr id="126" name="직선 연결선 125">
            <a:extLst>
              <a:ext uri="{FF2B5EF4-FFF2-40B4-BE49-F238E27FC236}">
                <a16:creationId xmlns:a16="http://schemas.microsoft.com/office/drawing/2014/main" id="{DE9FF00F-1783-3F9E-55E7-66251F8D79E6}"/>
              </a:ext>
            </a:extLst>
          </p:cNvPr>
          <p:cNvCxnSpPr>
            <a:cxnSpLocks/>
          </p:cNvCxnSpPr>
          <p:nvPr/>
        </p:nvCxnSpPr>
        <p:spPr>
          <a:xfrm flipH="1">
            <a:off x="4921879" y="4656311"/>
            <a:ext cx="0" cy="288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12" name="그룹 111">
            <a:extLst>
              <a:ext uri="{FF2B5EF4-FFF2-40B4-BE49-F238E27FC236}">
                <a16:creationId xmlns:a16="http://schemas.microsoft.com/office/drawing/2014/main" id="{161FE77F-0161-1716-A748-AB568A6D6FB1}"/>
              </a:ext>
            </a:extLst>
          </p:cNvPr>
          <p:cNvGrpSpPr/>
          <p:nvPr/>
        </p:nvGrpSpPr>
        <p:grpSpPr>
          <a:xfrm>
            <a:off x="7789240" y="3493153"/>
            <a:ext cx="1293110" cy="1651405"/>
            <a:chOff x="7789240" y="3493153"/>
            <a:chExt cx="1293110" cy="1651405"/>
          </a:xfrm>
        </p:grpSpPr>
        <p:grpSp>
          <p:nvGrpSpPr>
            <p:cNvPr id="25" name="그룹 24">
              <a:extLst>
                <a:ext uri="{FF2B5EF4-FFF2-40B4-BE49-F238E27FC236}">
                  <a16:creationId xmlns:a16="http://schemas.microsoft.com/office/drawing/2014/main" id="{FFF1F6B1-CAB2-422C-B48A-BBE17E93F16D}"/>
                </a:ext>
              </a:extLst>
            </p:cNvPr>
            <p:cNvGrpSpPr/>
            <p:nvPr/>
          </p:nvGrpSpPr>
          <p:grpSpPr>
            <a:xfrm>
              <a:off x="8097046" y="4426013"/>
              <a:ext cx="659028" cy="441546"/>
              <a:chOff x="3275205" y="2711202"/>
              <a:chExt cx="1297920" cy="869501"/>
            </a:xfrm>
            <a:solidFill>
              <a:schemeClr val="bg1">
                <a:alpha val="70000"/>
              </a:schemeClr>
            </a:solidFill>
          </p:grpSpPr>
          <p:pic>
            <p:nvPicPr>
              <p:cNvPr id="27" name="그림 26">
                <a:extLst>
                  <a:ext uri="{FF2B5EF4-FFF2-40B4-BE49-F238E27FC236}">
                    <a16:creationId xmlns:a16="http://schemas.microsoft.com/office/drawing/2014/main" id="{8D5DC284-39E9-4332-BF6D-E2A318F8AA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3275205" y="2711202"/>
                <a:ext cx="1297920" cy="869501"/>
              </a:xfrm>
              <a:prstGeom prst="rect">
                <a:avLst/>
              </a:prstGeom>
              <a:grpFill/>
            </p:spPr>
          </p:pic>
          <p:pic>
            <p:nvPicPr>
              <p:cNvPr id="28" name="그림 27">
                <a:extLst>
                  <a:ext uri="{FF2B5EF4-FFF2-40B4-BE49-F238E27FC236}">
                    <a16:creationId xmlns:a16="http://schemas.microsoft.com/office/drawing/2014/main" id="{87CB4760-1997-417B-A2CA-C2E9F90202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45269" y="2830111"/>
                <a:ext cx="1159590" cy="409094"/>
              </a:xfrm>
              <a:prstGeom prst="rect">
                <a:avLst/>
              </a:prstGeom>
              <a:grpFill/>
              <a:effectLst>
                <a:outerShdw blurRad="50800" dist="50800" dir="5400000" algn="ctr" rotWithShape="0">
                  <a:schemeClr val="bg1"/>
                </a:outerShdw>
              </a:effectLst>
            </p:spPr>
          </p:pic>
        </p:grp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14DB75D-F154-4D3D-98E8-1A96AEB5417B}"/>
                </a:ext>
              </a:extLst>
            </p:cNvPr>
            <p:cNvSpPr txBox="1"/>
            <p:nvPr/>
          </p:nvSpPr>
          <p:spPr>
            <a:xfrm>
              <a:off x="7969830" y="4867559"/>
              <a:ext cx="9567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b="1" dirty="0">
                  <a:solidFill>
                    <a:srgbClr val="C00000"/>
                  </a:solidFill>
                </a:rPr>
                <a:t>DDR/eMMC</a:t>
              </a:r>
              <a:endParaRPr lang="ko-KR" alt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3E17A54A-71DD-4A00-A9BA-4E2D6E64926E}"/>
                </a:ext>
              </a:extLst>
            </p:cNvPr>
            <p:cNvSpPr txBox="1"/>
            <p:nvPr/>
          </p:nvSpPr>
          <p:spPr>
            <a:xfrm>
              <a:off x="8105856" y="4110204"/>
              <a:ext cx="5838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b="1" dirty="0">
                  <a:solidFill>
                    <a:srgbClr val="C00000"/>
                  </a:solidFill>
                </a:rPr>
                <a:t>FLASH</a:t>
              </a:r>
              <a:endParaRPr lang="ko-KR" altLang="en-US" sz="1200" b="1" dirty="0">
                <a:solidFill>
                  <a:srgbClr val="C00000"/>
                </a:solidFill>
              </a:endParaRPr>
            </a:p>
          </p:txBody>
        </p:sp>
        <p:grpSp>
          <p:nvGrpSpPr>
            <p:cNvPr id="35" name="그룹 34">
              <a:extLst>
                <a:ext uri="{FF2B5EF4-FFF2-40B4-BE49-F238E27FC236}">
                  <a16:creationId xmlns:a16="http://schemas.microsoft.com/office/drawing/2014/main" id="{258B9F05-6843-50E6-8E4F-83A86D60D879}"/>
                </a:ext>
              </a:extLst>
            </p:cNvPr>
            <p:cNvGrpSpPr/>
            <p:nvPr/>
          </p:nvGrpSpPr>
          <p:grpSpPr>
            <a:xfrm>
              <a:off x="7996374" y="3528748"/>
              <a:ext cx="839767" cy="755201"/>
              <a:chOff x="1194866" y="3495566"/>
              <a:chExt cx="1444102" cy="1390585"/>
            </a:xfrm>
          </p:grpSpPr>
          <p:pic>
            <p:nvPicPr>
              <p:cNvPr id="36" name="그림 35" descr="검은색, 어두운, 바둑판식이(가) 표시된 사진&#10;&#10;자동 생성된 설명">
                <a:extLst>
                  <a:ext uri="{FF2B5EF4-FFF2-40B4-BE49-F238E27FC236}">
                    <a16:creationId xmlns:a16="http://schemas.microsoft.com/office/drawing/2014/main" id="{5F46BB63-1DA3-40A7-4964-136DAB15B7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94866" y="3495566"/>
                <a:ext cx="1444102" cy="1390585"/>
              </a:xfrm>
              <a:prstGeom prst="rect">
                <a:avLst/>
              </a:prstGeom>
            </p:spPr>
          </p:pic>
          <p:pic>
            <p:nvPicPr>
              <p:cNvPr id="37" name="그림 36">
                <a:extLst>
                  <a:ext uri="{FF2B5EF4-FFF2-40B4-BE49-F238E27FC236}">
                    <a16:creationId xmlns:a16="http://schemas.microsoft.com/office/drawing/2014/main" id="{2522428C-71F9-1DF3-56EF-1ECC00AB15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29032" y="3993106"/>
                <a:ext cx="948687" cy="435860"/>
              </a:xfrm>
              <a:prstGeom prst="rect">
                <a:avLst/>
              </a:prstGeom>
            </p:spPr>
          </p:pic>
        </p:grpSp>
        <p:sp>
          <p:nvSpPr>
            <p:cNvPr id="74" name="사각형: 둥근 모서리 73">
              <a:extLst>
                <a:ext uri="{FF2B5EF4-FFF2-40B4-BE49-F238E27FC236}">
                  <a16:creationId xmlns:a16="http://schemas.microsoft.com/office/drawing/2014/main" id="{C31C71EA-8FE7-C7B3-868E-2E3BC645315B}"/>
                </a:ext>
              </a:extLst>
            </p:cNvPr>
            <p:cNvSpPr/>
            <p:nvPr/>
          </p:nvSpPr>
          <p:spPr>
            <a:xfrm>
              <a:off x="7789240" y="3493153"/>
              <a:ext cx="1293110" cy="1640497"/>
            </a:xfrm>
            <a:prstGeom prst="roundRect">
              <a:avLst/>
            </a:prstGeom>
            <a:noFill/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0D798EF4-FC6E-7E7D-61A1-F578C1A8ED28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8238346" y="5716971"/>
            <a:ext cx="434466" cy="438013"/>
          </a:xfrm>
          <a:prstGeom prst="rect">
            <a:avLst/>
          </a:prstGeom>
        </p:spPr>
      </p:pic>
      <p:grpSp>
        <p:nvGrpSpPr>
          <p:cNvPr id="49" name="그룹 48">
            <a:extLst>
              <a:ext uri="{FF2B5EF4-FFF2-40B4-BE49-F238E27FC236}">
                <a16:creationId xmlns:a16="http://schemas.microsoft.com/office/drawing/2014/main" id="{41E6AA92-2F83-EB0B-3A0A-40FB5182375F}"/>
              </a:ext>
            </a:extLst>
          </p:cNvPr>
          <p:cNvGrpSpPr/>
          <p:nvPr/>
        </p:nvGrpSpPr>
        <p:grpSpPr>
          <a:xfrm>
            <a:off x="6276702" y="5228951"/>
            <a:ext cx="1314263" cy="1394580"/>
            <a:chOff x="6802929" y="5144450"/>
            <a:chExt cx="1314263" cy="1394580"/>
          </a:xfrm>
        </p:grpSpPr>
        <p:grpSp>
          <p:nvGrpSpPr>
            <p:cNvPr id="6" name="그래픽 13" descr="웹 캠 윤곽선">
              <a:extLst>
                <a:ext uri="{FF2B5EF4-FFF2-40B4-BE49-F238E27FC236}">
                  <a16:creationId xmlns:a16="http://schemas.microsoft.com/office/drawing/2014/main" id="{79B43A0C-BCDF-5941-3CDF-02FF22ADF784}"/>
                </a:ext>
              </a:extLst>
            </p:cNvPr>
            <p:cNvGrpSpPr/>
            <p:nvPr/>
          </p:nvGrpSpPr>
          <p:grpSpPr>
            <a:xfrm>
              <a:off x="7314960" y="5400996"/>
              <a:ext cx="252000" cy="324000"/>
              <a:chOff x="4736438" y="2280209"/>
              <a:chExt cx="755138" cy="930369"/>
            </a:xfrm>
            <a:solidFill>
              <a:srgbClr val="000000"/>
            </a:solidFill>
          </p:grpSpPr>
          <p:sp>
            <p:nvSpPr>
              <p:cNvPr id="11" name="자유형: 도형 10">
                <a:extLst>
                  <a:ext uri="{FF2B5EF4-FFF2-40B4-BE49-F238E27FC236}">
                    <a16:creationId xmlns:a16="http://schemas.microsoft.com/office/drawing/2014/main" id="{6E2E4F7D-CB67-4A8E-D7B0-481B758E49B7}"/>
                  </a:ext>
                </a:extLst>
              </p:cNvPr>
              <p:cNvSpPr/>
              <p:nvPr/>
            </p:nvSpPr>
            <p:spPr>
              <a:xfrm>
                <a:off x="5006154" y="2549973"/>
                <a:ext cx="215708" cy="215708"/>
              </a:xfrm>
              <a:custGeom>
                <a:avLst/>
                <a:gdLst>
                  <a:gd name="connsiteX0" fmla="*/ 215708 w 215708"/>
                  <a:gd name="connsiteY0" fmla="*/ 107854 h 215708"/>
                  <a:gd name="connsiteX1" fmla="*/ 107854 w 215708"/>
                  <a:gd name="connsiteY1" fmla="*/ 0 h 215708"/>
                  <a:gd name="connsiteX2" fmla="*/ 0 w 215708"/>
                  <a:gd name="connsiteY2" fmla="*/ 107854 h 215708"/>
                  <a:gd name="connsiteX3" fmla="*/ 107854 w 215708"/>
                  <a:gd name="connsiteY3" fmla="*/ 215708 h 215708"/>
                  <a:gd name="connsiteX4" fmla="*/ 215708 w 215708"/>
                  <a:gd name="connsiteY4" fmla="*/ 107854 h 215708"/>
                  <a:gd name="connsiteX5" fmla="*/ 26964 w 215708"/>
                  <a:gd name="connsiteY5" fmla="*/ 107854 h 215708"/>
                  <a:gd name="connsiteX6" fmla="*/ 107854 w 215708"/>
                  <a:gd name="connsiteY6" fmla="*/ 26964 h 215708"/>
                  <a:gd name="connsiteX7" fmla="*/ 188745 w 215708"/>
                  <a:gd name="connsiteY7" fmla="*/ 107854 h 215708"/>
                  <a:gd name="connsiteX8" fmla="*/ 107854 w 215708"/>
                  <a:gd name="connsiteY8" fmla="*/ 188745 h 215708"/>
                  <a:gd name="connsiteX9" fmla="*/ 26964 w 215708"/>
                  <a:gd name="connsiteY9" fmla="*/ 107854 h 2157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15708" h="215708">
                    <a:moveTo>
                      <a:pt x="215708" y="107854"/>
                    </a:moveTo>
                    <a:cubicBezTo>
                      <a:pt x="215708" y="48288"/>
                      <a:pt x="167420" y="0"/>
                      <a:pt x="107854" y="0"/>
                    </a:cubicBezTo>
                    <a:cubicBezTo>
                      <a:pt x="48288" y="0"/>
                      <a:pt x="0" y="48288"/>
                      <a:pt x="0" y="107854"/>
                    </a:cubicBezTo>
                    <a:cubicBezTo>
                      <a:pt x="0" y="167420"/>
                      <a:pt x="48288" y="215708"/>
                      <a:pt x="107854" y="215708"/>
                    </a:cubicBezTo>
                    <a:cubicBezTo>
                      <a:pt x="167392" y="215641"/>
                      <a:pt x="215641" y="167392"/>
                      <a:pt x="215708" y="107854"/>
                    </a:cubicBezTo>
                    <a:close/>
                    <a:moveTo>
                      <a:pt x="26964" y="107854"/>
                    </a:moveTo>
                    <a:cubicBezTo>
                      <a:pt x="26964" y="63180"/>
                      <a:pt x="63180" y="26964"/>
                      <a:pt x="107854" y="26964"/>
                    </a:cubicBezTo>
                    <a:cubicBezTo>
                      <a:pt x="152529" y="26964"/>
                      <a:pt x="188745" y="63180"/>
                      <a:pt x="188745" y="107854"/>
                    </a:cubicBezTo>
                    <a:cubicBezTo>
                      <a:pt x="188745" y="152529"/>
                      <a:pt x="152529" y="188745"/>
                      <a:pt x="107854" y="188745"/>
                    </a:cubicBezTo>
                    <a:cubicBezTo>
                      <a:pt x="63198" y="188700"/>
                      <a:pt x="27008" y="152510"/>
                      <a:pt x="26964" y="107854"/>
                    </a:cubicBezTo>
                    <a:close/>
                  </a:path>
                </a:pathLst>
              </a:custGeom>
              <a:solidFill>
                <a:srgbClr val="000000"/>
              </a:solidFill>
              <a:ln w="1339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2" name="자유형: 도형 11">
                <a:extLst>
                  <a:ext uri="{FF2B5EF4-FFF2-40B4-BE49-F238E27FC236}">
                    <a16:creationId xmlns:a16="http://schemas.microsoft.com/office/drawing/2014/main" id="{A4A9FE59-FC84-A3F8-A6A1-C1C58FDCDD35}"/>
                  </a:ext>
                </a:extLst>
              </p:cNvPr>
              <p:cNvSpPr/>
              <p:nvPr/>
            </p:nvSpPr>
            <p:spPr>
              <a:xfrm>
                <a:off x="4736438" y="2280209"/>
                <a:ext cx="755138" cy="930369"/>
              </a:xfrm>
              <a:custGeom>
                <a:avLst/>
                <a:gdLst>
                  <a:gd name="connsiteX0" fmla="*/ 653150 w 755138"/>
                  <a:gd name="connsiteY0" fmla="*/ 832087 h 930369"/>
                  <a:gd name="connsiteX1" fmla="*/ 458460 w 755138"/>
                  <a:gd name="connsiteY1" fmla="*/ 810449 h 930369"/>
                  <a:gd name="connsiteX2" fmla="*/ 458460 w 755138"/>
                  <a:gd name="connsiteY2" fmla="*/ 746290 h 930369"/>
                  <a:gd name="connsiteX3" fmla="*/ 746290 w 755138"/>
                  <a:gd name="connsiteY3" fmla="*/ 296679 h 930369"/>
                  <a:gd name="connsiteX4" fmla="*/ 296679 w 755138"/>
                  <a:gd name="connsiteY4" fmla="*/ 8849 h 930369"/>
                  <a:gd name="connsiteX5" fmla="*/ 8849 w 755138"/>
                  <a:gd name="connsiteY5" fmla="*/ 458460 h 930369"/>
                  <a:gd name="connsiteX6" fmla="*/ 296679 w 755138"/>
                  <a:gd name="connsiteY6" fmla="*/ 746290 h 930369"/>
                  <a:gd name="connsiteX7" fmla="*/ 296679 w 755138"/>
                  <a:gd name="connsiteY7" fmla="*/ 810449 h 930369"/>
                  <a:gd name="connsiteX8" fmla="*/ 101989 w 755138"/>
                  <a:gd name="connsiteY8" fmla="*/ 832020 h 930369"/>
                  <a:gd name="connsiteX9" fmla="*/ 54007 w 755138"/>
                  <a:gd name="connsiteY9" fmla="*/ 885677 h 930369"/>
                  <a:gd name="connsiteX10" fmla="*/ 54007 w 755138"/>
                  <a:gd name="connsiteY10" fmla="*/ 930369 h 930369"/>
                  <a:gd name="connsiteX11" fmla="*/ 701131 w 755138"/>
                  <a:gd name="connsiteY11" fmla="*/ 930369 h 930369"/>
                  <a:gd name="connsiteX12" fmla="*/ 701131 w 755138"/>
                  <a:gd name="connsiteY12" fmla="*/ 885677 h 930369"/>
                  <a:gd name="connsiteX13" fmla="*/ 653150 w 755138"/>
                  <a:gd name="connsiteY13" fmla="*/ 832087 h 930369"/>
                  <a:gd name="connsiteX14" fmla="*/ 27044 w 755138"/>
                  <a:gd name="connsiteY14" fmla="*/ 377618 h 930369"/>
                  <a:gd name="connsiteX15" fmla="*/ 377569 w 755138"/>
                  <a:gd name="connsiteY15" fmla="*/ 27092 h 930369"/>
                  <a:gd name="connsiteX16" fmla="*/ 728095 w 755138"/>
                  <a:gd name="connsiteY16" fmla="*/ 377618 h 930369"/>
                  <a:gd name="connsiteX17" fmla="*/ 377569 w 755138"/>
                  <a:gd name="connsiteY17" fmla="*/ 728143 h 930369"/>
                  <a:gd name="connsiteX18" fmla="*/ 27044 w 755138"/>
                  <a:gd name="connsiteY18" fmla="*/ 377618 h 930369"/>
                  <a:gd name="connsiteX19" fmla="*/ 674168 w 755138"/>
                  <a:gd name="connsiteY19" fmla="*/ 903406 h 930369"/>
                  <a:gd name="connsiteX20" fmla="*/ 80971 w 755138"/>
                  <a:gd name="connsiteY20" fmla="*/ 903406 h 930369"/>
                  <a:gd name="connsiteX21" fmla="*/ 80971 w 755138"/>
                  <a:gd name="connsiteY21" fmla="*/ 885677 h 930369"/>
                  <a:gd name="connsiteX22" fmla="*/ 104955 w 755138"/>
                  <a:gd name="connsiteY22" fmla="*/ 858916 h 930369"/>
                  <a:gd name="connsiteX23" fmla="*/ 323642 w 755138"/>
                  <a:gd name="connsiteY23" fmla="*/ 834649 h 930369"/>
                  <a:gd name="connsiteX24" fmla="*/ 323642 w 755138"/>
                  <a:gd name="connsiteY24" fmla="*/ 751197 h 930369"/>
                  <a:gd name="connsiteX25" fmla="*/ 431496 w 755138"/>
                  <a:gd name="connsiteY25" fmla="*/ 751197 h 930369"/>
                  <a:gd name="connsiteX26" fmla="*/ 431496 w 755138"/>
                  <a:gd name="connsiteY26" fmla="*/ 834649 h 930369"/>
                  <a:gd name="connsiteX27" fmla="*/ 650184 w 755138"/>
                  <a:gd name="connsiteY27" fmla="*/ 858916 h 930369"/>
                  <a:gd name="connsiteX28" fmla="*/ 674168 w 755138"/>
                  <a:gd name="connsiteY28" fmla="*/ 885677 h 9303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755138" h="930369">
                    <a:moveTo>
                      <a:pt x="653150" y="832087"/>
                    </a:moveTo>
                    <a:lnTo>
                      <a:pt x="458460" y="810449"/>
                    </a:lnTo>
                    <a:lnTo>
                      <a:pt x="458460" y="746290"/>
                    </a:lnTo>
                    <a:cubicBezTo>
                      <a:pt x="662099" y="701615"/>
                      <a:pt x="790964" y="500318"/>
                      <a:pt x="746290" y="296679"/>
                    </a:cubicBezTo>
                    <a:cubicBezTo>
                      <a:pt x="701615" y="93039"/>
                      <a:pt x="500318" y="-35826"/>
                      <a:pt x="296679" y="8849"/>
                    </a:cubicBezTo>
                    <a:cubicBezTo>
                      <a:pt x="93039" y="53523"/>
                      <a:pt x="-35826" y="254822"/>
                      <a:pt x="8849" y="458460"/>
                    </a:cubicBezTo>
                    <a:cubicBezTo>
                      <a:pt x="40415" y="602345"/>
                      <a:pt x="152793" y="714723"/>
                      <a:pt x="296679" y="746290"/>
                    </a:cubicBezTo>
                    <a:lnTo>
                      <a:pt x="296679" y="810449"/>
                    </a:lnTo>
                    <a:lnTo>
                      <a:pt x="101989" y="832020"/>
                    </a:lnTo>
                    <a:cubicBezTo>
                      <a:pt x="74652" y="835052"/>
                      <a:pt x="53977" y="858173"/>
                      <a:pt x="54007" y="885677"/>
                    </a:cubicBezTo>
                    <a:lnTo>
                      <a:pt x="54007" y="930369"/>
                    </a:lnTo>
                    <a:lnTo>
                      <a:pt x="701131" y="930369"/>
                    </a:lnTo>
                    <a:lnTo>
                      <a:pt x="701131" y="885677"/>
                    </a:lnTo>
                    <a:cubicBezTo>
                      <a:pt x="701127" y="858199"/>
                      <a:pt x="680461" y="835117"/>
                      <a:pt x="653150" y="832087"/>
                    </a:cubicBezTo>
                    <a:close/>
                    <a:moveTo>
                      <a:pt x="27044" y="377618"/>
                    </a:moveTo>
                    <a:cubicBezTo>
                      <a:pt x="27044" y="184028"/>
                      <a:pt x="183979" y="27092"/>
                      <a:pt x="377569" y="27092"/>
                    </a:cubicBezTo>
                    <a:cubicBezTo>
                      <a:pt x="571159" y="27092"/>
                      <a:pt x="728095" y="184028"/>
                      <a:pt x="728095" y="377618"/>
                    </a:cubicBezTo>
                    <a:cubicBezTo>
                      <a:pt x="728095" y="571207"/>
                      <a:pt x="571159" y="728143"/>
                      <a:pt x="377569" y="728143"/>
                    </a:cubicBezTo>
                    <a:cubicBezTo>
                      <a:pt x="184068" y="727927"/>
                      <a:pt x="27259" y="571118"/>
                      <a:pt x="27044" y="377618"/>
                    </a:cubicBezTo>
                    <a:close/>
                    <a:moveTo>
                      <a:pt x="674168" y="903406"/>
                    </a:moveTo>
                    <a:lnTo>
                      <a:pt x="80971" y="903406"/>
                    </a:lnTo>
                    <a:lnTo>
                      <a:pt x="80971" y="885677"/>
                    </a:lnTo>
                    <a:cubicBezTo>
                      <a:pt x="80989" y="871953"/>
                      <a:pt x="91314" y="860433"/>
                      <a:pt x="104955" y="858916"/>
                    </a:cubicBezTo>
                    <a:lnTo>
                      <a:pt x="323642" y="834649"/>
                    </a:lnTo>
                    <a:lnTo>
                      <a:pt x="323642" y="751197"/>
                    </a:lnTo>
                    <a:cubicBezTo>
                      <a:pt x="359404" y="756410"/>
                      <a:pt x="395734" y="756410"/>
                      <a:pt x="431496" y="751197"/>
                    </a:cubicBezTo>
                    <a:lnTo>
                      <a:pt x="431496" y="834649"/>
                    </a:lnTo>
                    <a:lnTo>
                      <a:pt x="650184" y="858916"/>
                    </a:lnTo>
                    <a:cubicBezTo>
                      <a:pt x="663824" y="860433"/>
                      <a:pt x="674149" y="871953"/>
                      <a:pt x="674168" y="885677"/>
                    </a:cubicBezTo>
                    <a:close/>
                  </a:path>
                </a:pathLst>
              </a:custGeom>
              <a:solidFill>
                <a:srgbClr val="000000"/>
              </a:solidFill>
              <a:ln w="1339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3" name="자유형: 도형 12">
                <a:extLst>
                  <a:ext uri="{FF2B5EF4-FFF2-40B4-BE49-F238E27FC236}">
                    <a16:creationId xmlns:a16="http://schemas.microsoft.com/office/drawing/2014/main" id="{595BA788-6A53-8C8C-14E4-071436D5F981}"/>
                  </a:ext>
                </a:extLst>
              </p:cNvPr>
              <p:cNvSpPr/>
              <p:nvPr/>
            </p:nvSpPr>
            <p:spPr>
              <a:xfrm>
                <a:off x="5087044" y="2361229"/>
                <a:ext cx="53927" cy="53927"/>
              </a:xfrm>
              <a:custGeom>
                <a:avLst/>
                <a:gdLst>
                  <a:gd name="connsiteX0" fmla="*/ 53927 w 53927"/>
                  <a:gd name="connsiteY0" fmla="*/ 26964 h 53927"/>
                  <a:gd name="connsiteX1" fmla="*/ 26964 w 53927"/>
                  <a:gd name="connsiteY1" fmla="*/ 53927 h 53927"/>
                  <a:gd name="connsiteX2" fmla="*/ 0 w 53927"/>
                  <a:gd name="connsiteY2" fmla="*/ 26964 h 53927"/>
                  <a:gd name="connsiteX3" fmla="*/ 26964 w 53927"/>
                  <a:gd name="connsiteY3" fmla="*/ 0 h 53927"/>
                  <a:gd name="connsiteX4" fmla="*/ 53927 w 53927"/>
                  <a:gd name="connsiteY4" fmla="*/ 26964 h 539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3927" h="53927">
                    <a:moveTo>
                      <a:pt x="53927" y="26964"/>
                    </a:moveTo>
                    <a:cubicBezTo>
                      <a:pt x="53927" y="41855"/>
                      <a:pt x="41855" y="53927"/>
                      <a:pt x="26964" y="53927"/>
                    </a:cubicBezTo>
                    <a:cubicBezTo>
                      <a:pt x="12072" y="53927"/>
                      <a:pt x="0" y="41855"/>
                      <a:pt x="0" y="26964"/>
                    </a:cubicBezTo>
                    <a:cubicBezTo>
                      <a:pt x="0" y="12072"/>
                      <a:pt x="12072" y="0"/>
                      <a:pt x="26964" y="0"/>
                    </a:cubicBezTo>
                    <a:cubicBezTo>
                      <a:pt x="41855" y="0"/>
                      <a:pt x="53927" y="12072"/>
                      <a:pt x="53927" y="26964"/>
                    </a:cubicBezTo>
                    <a:close/>
                  </a:path>
                </a:pathLst>
              </a:custGeom>
              <a:solidFill>
                <a:srgbClr val="000000"/>
              </a:solidFill>
              <a:ln w="1339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5" name="자유형: 도형 14">
                <a:extLst>
                  <a:ext uri="{FF2B5EF4-FFF2-40B4-BE49-F238E27FC236}">
                    <a16:creationId xmlns:a16="http://schemas.microsoft.com/office/drawing/2014/main" id="{88306CB7-E498-1D0D-0709-2E7AA19E36DB}"/>
                  </a:ext>
                </a:extLst>
              </p:cNvPr>
              <p:cNvSpPr/>
              <p:nvPr/>
            </p:nvSpPr>
            <p:spPr>
              <a:xfrm>
                <a:off x="4925263" y="2469083"/>
                <a:ext cx="377489" cy="377489"/>
              </a:xfrm>
              <a:custGeom>
                <a:avLst/>
                <a:gdLst>
                  <a:gd name="connsiteX0" fmla="*/ 377489 w 377489"/>
                  <a:gd name="connsiteY0" fmla="*/ 188745 h 377489"/>
                  <a:gd name="connsiteX1" fmla="*/ 188745 w 377489"/>
                  <a:gd name="connsiteY1" fmla="*/ 0 h 377489"/>
                  <a:gd name="connsiteX2" fmla="*/ 0 w 377489"/>
                  <a:gd name="connsiteY2" fmla="*/ 188745 h 377489"/>
                  <a:gd name="connsiteX3" fmla="*/ 188745 w 377489"/>
                  <a:gd name="connsiteY3" fmla="*/ 377489 h 377489"/>
                  <a:gd name="connsiteX4" fmla="*/ 377489 w 377489"/>
                  <a:gd name="connsiteY4" fmla="*/ 188745 h 377489"/>
                  <a:gd name="connsiteX5" fmla="*/ 26964 w 377489"/>
                  <a:gd name="connsiteY5" fmla="*/ 188745 h 377489"/>
                  <a:gd name="connsiteX6" fmla="*/ 188745 w 377489"/>
                  <a:gd name="connsiteY6" fmla="*/ 26964 h 377489"/>
                  <a:gd name="connsiteX7" fmla="*/ 350526 w 377489"/>
                  <a:gd name="connsiteY7" fmla="*/ 188745 h 377489"/>
                  <a:gd name="connsiteX8" fmla="*/ 188745 w 377489"/>
                  <a:gd name="connsiteY8" fmla="*/ 350526 h 377489"/>
                  <a:gd name="connsiteX9" fmla="*/ 26964 w 377489"/>
                  <a:gd name="connsiteY9" fmla="*/ 188745 h 3774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77489" h="377489">
                    <a:moveTo>
                      <a:pt x="377489" y="188745"/>
                    </a:moveTo>
                    <a:cubicBezTo>
                      <a:pt x="377489" y="84504"/>
                      <a:pt x="292985" y="0"/>
                      <a:pt x="188745" y="0"/>
                    </a:cubicBezTo>
                    <a:cubicBezTo>
                      <a:pt x="84504" y="0"/>
                      <a:pt x="0" y="84504"/>
                      <a:pt x="0" y="188745"/>
                    </a:cubicBezTo>
                    <a:cubicBezTo>
                      <a:pt x="0" y="292985"/>
                      <a:pt x="84504" y="377489"/>
                      <a:pt x="188745" y="377489"/>
                    </a:cubicBezTo>
                    <a:cubicBezTo>
                      <a:pt x="292940" y="377377"/>
                      <a:pt x="377377" y="292940"/>
                      <a:pt x="377489" y="188745"/>
                    </a:cubicBezTo>
                    <a:close/>
                    <a:moveTo>
                      <a:pt x="26964" y="188745"/>
                    </a:moveTo>
                    <a:cubicBezTo>
                      <a:pt x="26964" y="99396"/>
                      <a:pt x="99396" y="26964"/>
                      <a:pt x="188745" y="26964"/>
                    </a:cubicBezTo>
                    <a:cubicBezTo>
                      <a:pt x="278093" y="26964"/>
                      <a:pt x="350526" y="99396"/>
                      <a:pt x="350526" y="188745"/>
                    </a:cubicBezTo>
                    <a:cubicBezTo>
                      <a:pt x="350526" y="278093"/>
                      <a:pt x="278093" y="350526"/>
                      <a:pt x="188745" y="350526"/>
                    </a:cubicBezTo>
                    <a:cubicBezTo>
                      <a:pt x="99436" y="350428"/>
                      <a:pt x="27061" y="278053"/>
                      <a:pt x="26964" y="188745"/>
                    </a:cubicBezTo>
                    <a:close/>
                  </a:path>
                </a:pathLst>
              </a:custGeom>
              <a:solidFill>
                <a:srgbClr val="000000"/>
              </a:solidFill>
              <a:ln w="1339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</p:grpSp>
        <p:pic>
          <p:nvPicPr>
            <p:cNvPr id="32" name="Picture 2">
              <a:extLst>
                <a:ext uri="{FF2B5EF4-FFF2-40B4-BE49-F238E27FC236}">
                  <a16:creationId xmlns:a16="http://schemas.microsoft.com/office/drawing/2014/main" id="{20ECBF91-4E55-7090-B518-B13F66D8B6A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15777" y="6223773"/>
              <a:ext cx="921339" cy="2551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0C48013-320C-87CF-75F4-F2CC59CC0313}"/>
                </a:ext>
              </a:extLst>
            </p:cNvPr>
            <p:cNvSpPr txBox="1"/>
            <p:nvPr/>
          </p:nvSpPr>
          <p:spPr>
            <a:xfrm>
              <a:off x="6832866" y="5162790"/>
              <a:ext cx="12843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b="1" dirty="0">
                  <a:solidFill>
                    <a:srgbClr val="C00000"/>
                  </a:solidFill>
                </a:rPr>
                <a:t>CAMERA Module</a:t>
              </a:r>
              <a:endParaRPr lang="ko-KR" altLang="en-US" sz="1200" b="1" dirty="0">
                <a:solidFill>
                  <a:srgbClr val="C00000"/>
                </a:solidFill>
              </a:endParaRPr>
            </a:p>
          </p:txBody>
        </p:sp>
        <p:pic>
          <p:nvPicPr>
            <p:cNvPr id="38" name="그림 37">
              <a:extLst>
                <a:ext uri="{FF2B5EF4-FFF2-40B4-BE49-F238E27FC236}">
                  <a16:creationId xmlns:a16="http://schemas.microsoft.com/office/drawing/2014/main" id="{18250572-840F-4885-6D0F-D53DCFBBCA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5"/>
            <a:stretch>
              <a:fillRect/>
            </a:stretch>
          </p:blipFill>
          <p:spPr>
            <a:xfrm>
              <a:off x="7166606" y="5741359"/>
              <a:ext cx="566704" cy="446745"/>
            </a:xfrm>
            <a:prstGeom prst="rect">
              <a:avLst/>
            </a:prstGeom>
          </p:spPr>
        </p:pic>
        <p:sp>
          <p:nvSpPr>
            <p:cNvPr id="39" name="사각형: 둥근 모서리 38">
              <a:extLst>
                <a:ext uri="{FF2B5EF4-FFF2-40B4-BE49-F238E27FC236}">
                  <a16:creationId xmlns:a16="http://schemas.microsoft.com/office/drawing/2014/main" id="{65EBFCA1-74A2-3862-8CE9-0982E61F046E}"/>
                </a:ext>
              </a:extLst>
            </p:cNvPr>
            <p:cNvSpPr/>
            <p:nvPr/>
          </p:nvSpPr>
          <p:spPr>
            <a:xfrm>
              <a:off x="6802929" y="5144450"/>
              <a:ext cx="1293110" cy="1394580"/>
            </a:xfrm>
            <a:prstGeom prst="roundRect">
              <a:avLst/>
            </a:prstGeom>
            <a:noFill/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43" name="그룹 42">
            <a:extLst>
              <a:ext uri="{FF2B5EF4-FFF2-40B4-BE49-F238E27FC236}">
                <a16:creationId xmlns:a16="http://schemas.microsoft.com/office/drawing/2014/main" id="{4C2F7B5E-8012-28FD-98FA-E95A567C442A}"/>
              </a:ext>
            </a:extLst>
          </p:cNvPr>
          <p:cNvGrpSpPr/>
          <p:nvPr/>
        </p:nvGrpSpPr>
        <p:grpSpPr>
          <a:xfrm>
            <a:off x="3595398" y="4929850"/>
            <a:ext cx="2453165" cy="1693681"/>
            <a:chOff x="3382694" y="4990670"/>
            <a:chExt cx="2453165" cy="1693681"/>
          </a:xfrm>
        </p:grpSpPr>
        <p:pic>
          <p:nvPicPr>
            <p:cNvPr id="46" name="그림 45">
              <a:extLst>
                <a:ext uri="{FF2B5EF4-FFF2-40B4-BE49-F238E27FC236}">
                  <a16:creationId xmlns:a16="http://schemas.microsoft.com/office/drawing/2014/main" id="{1B5195F4-A31B-44E1-B3D5-BC36B95B5A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6"/>
            <a:stretch>
              <a:fillRect/>
            </a:stretch>
          </p:blipFill>
          <p:spPr>
            <a:xfrm>
              <a:off x="3782060" y="5222241"/>
              <a:ext cx="1740147" cy="1453440"/>
            </a:xfrm>
            <a:prstGeom prst="rect">
              <a:avLst/>
            </a:prstGeom>
          </p:spPr>
        </p:pic>
        <p:pic>
          <p:nvPicPr>
            <p:cNvPr id="50" name="그림 49">
              <a:extLst>
                <a:ext uri="{FF2B5EF4-FFF2-40B4-BE49-F238E27FC236}">
                  <a16:creationId xmlns:a16="http://schemas.microsoft.com/office/drawing/2014/main" id="{2FCD363E-48E4-49F3-B437-A3B1B3FECF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7"/>
            <a:stretch>
              <a:fillRect/>
            </a:stretch>
          </p:blipFill>
          <p:spPr>
            <a:xfrm>
              <a:off x="4743071" y="5433640"/>
              <a:ext cx="532372" cy="376468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B4E31F46-6265-42FE-8649-234624B549C4}"/>
                </a:ext>
              </a:extLst>
            </p:cNvPr>
            <p:cNvSpPr txBox="1"/>
            <p:nvPr/>
          </p:nvSpPr>
          <p:spPr>
            <a:xfrm>
              <a:off x="3820127" y="4990670"/>
              <a:ext cx="15634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b="1" dirty="0">
                  <a:solidFill>
                    <a:srgbClr val="C00000"/>
                  </a:solidFill>
                </a:rPr>
                <a:t>Display AMOLED/LCD</a:t>
              </a:r>
              <a:endParaRPr lang="ko-KR" altLang="en-US" sz="1200" b="1" dirty="0">
                <a:solidFill>
                  <a:srgbClr val="C00000"/>
                </a:solidFill>
              </a:endParaRPr>
            </a:p>
          </p:txBody>
        </p:sp>
        <p:pic>
          <p:nvPicPr>
            <p:cNvPr id="95" name="그림 94">
              <a:extLst>
                <a:ext uri="{FF2B5EF4-FFF2-40B4-BE49-F238E27FC236}">
                  <a16:creationId xmlns:a16="http://schemas.microsoft.com/office/drawing/2014/main" id="{8AEC21B7-6BD8-77E8-29EF-F73F4DA4275F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/>
            <a:stretch>
              <a:fillRect/>
            </a:stretch>
          </p:blipFill>
          <p:spPr>
            <a:xfrm>
              <a:off x="4010115" y="5440261"/>
              <a:ext cx="699060" cy="372832"/>
            </a:xfrm>
            <a:prstGeom prst="rect">
              <a:avLst/>
            </a:prstGeom>
          </p:spPr>
        </p:pic>
        <p:pic>
          <p:nvPicPr>
            <p:cNvPr id="97" name="그림 96">
              <a:extLst>
                <a:ext uri="{FF2B5EF4-FFF2-40B4-BE49-F238E27FC236}">
                  <a16:creationId xmlns:a16="http://schemas.microsoft.com/office/drawing/2014/main" id="{0C438E03-2A2E-DEF4-673F-E007908C93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9"/>
            <a:stretch>
              <a:fillRect/>
            </a:stretch>
          </p:blipFill>
          <p:spPr>
            <a:xfrm>
              <a:off x="4015542" y="5891511"/>
              <a:ext cx="740853" cy="334579"/>
            </a:xfrm>
            <a:prstGeom prst="rect">
              <a:avLst/>
            </a:prstGeom>
          </p:spPr>
        </p:pic>
        <p:sp>
          <p:nvSpPr>
            <p:cNvPr id="40" name="사각형: 둥근 모서리 39">
              <a:extLst>
                <a:ext uri="{FF2B5EF4-FFF2-40B4-BE49-F238E27FC236}">
                  <a16:creationId xmlns:a16="http://schemas.microsoft.com/office/drawing/2014/main" id="{D3A42EA0-41A7-3E0E-E279-3363C8AFC4FC}"/>
                </a:ext>
              </a:extLst>
            </p:cNvPr>
            <p:cNvSpPr/>
            <p:nvPr/>
          </p:nvSpPr>
          <p:spPr>
            <a:xfrm>
              <a:off x="3382694" y="5028351"/>
              <a:ext cx="2453165" cy="1656000"/>
            </a:xfrm>
            <a:prstGeom prst="roundRect">
              <a:avLst/>
            </a:prstGeom>
            <a:noFill/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135B20D5-9AC3-0E58-0005-B0DD6BC1E4CD}"/>
              </a:ext>
            </a:extLst>
          </p:cNvPr>
          <p:cNvSpPr txBox="1"/>
          <p:nvPr/>
        </p:nvSpPr>
        <p:spPr>
          <a:xfrm>
            <a:off x="7851637" y="5247291"/>
            <a:ext cx="11616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>
                <a:solidFill>
                  <a:srgbClr val="C00000"/>
                </a:solidFill>
              </a:rPr>
              <a:t>Power MOSFET</a:t>
            </a:r>
          </a:p>
          <a:p>
            <a:r>
              <a:rPr lang="en-US" altLang="ko-KR" sz="1200" b="1" dirty="0">
                <a:solidFill>
                  <a:srgbClr val="C00000"/>
                </a:solidFill>
              </a:rPr>
              <a:t>/ </a:t>
            </a:r>
            <a:r>
              <a:rPr lang="en-US" altLang="ko-KR" sz="1200" b="1" dirty="0" err="1">
                <a:solidFill>
                  <a:srgbClr val="C00000"/>
                </a:solidFill>
              </a:rPr>
              <a:t>SiC</a:t>
            </a:r>
            <a:r>
              <a:rPr lang="en-US" altLang="ko-KR" sz="1200" b="1" dirty="0">
                <a:solidFill>
                  <a:srgbClr val="C00000"/>
                </a:solidFill>
              </a:rPr>
              <a:t> SBD</a:t>
            </a:r>
            <a:endParaRPr lang="ko-KR" altLang="en-US" sz="1200" b="1" dirty="0">
              <a:solidFill>
                <a:srgbClr val="C00000"/>
              </a:solidFill>
            </a:endParaRPr>
          </a:p>
        </p:txBody>
      </p:sp>
      <p:sp>
        <p:nvSpPr>
          <p:cNvPr id="60" name="사각형: 둥근 모서리 59">
            <a:extLst>
              <a:ext uri="{FF2B5EF4-FFF2-40B4-BE49-F238E27FC236}">
                <a16:creationId xmlns:a16="http://schemas.microsoft.com/office/drawing/2014/main" id="{E45712D2-FF5E-7514-931D-3F47655E68F6}"/>
              </a:ext>
            </a:extLst>
          </p:cNvPr>
          <p:cNvSpPr/>
          <p:nvPr/>
        </p:nvSpPr>
        <p:spPr>
          <a:xfrm>
            <a:off x="7796240" y="5229702"/>
            <a:ext cx="1293110" cy="1394580"/>
          </a:xfrm>
          <a:prstGeom prst="round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76" name="직선 연결선 75">
            <a:extLst>
              <a:ext uri="{FF2B5EF4-FFF2-40B4-BE49-F238E27FC236}">
                <a16:creationId xmlns:a16="http://schemas.microsoft.com/office/drawing/2014/main" id="{8DD3C187-FA53-C52D-73BE-208B67E83A7E}"/>
              </a:ext>
            </a:extLst>
          </p:cNvPr>
          <p:cNvCxnSpPr>
            <a:cxnSpLocks/>
          </p:cNvCxnSpPr>
          <p:nvPr/>
        </p:nvCxnSpPr>
        <p:spPr>
          <a:xfrm>
            <a:off x="8442991" y="3270108"/>
            <a:ext cx="2052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직선 연결선 77">
            <a:extLst>
              <a:ext uri="{FF2B5EF4-FFF2-40B4-BE49-F238E27FC236}">
                <a16:creationId xmlns:a16="http://schemas.microsoft.com/office/drawing/2014/main" id="{63F2BF0F-E8AF-46D5-D401-CC1552E7F7C4}"/>
              </a:ext>
            </a:extLst>
          </p:cNvPr>
          <p:cNvCxnSpPr>
            <a:cxnSpLocks/>
          </p:cNvCxnSpPr>
          <p:nvPr/>
        </p:nvCxnSpPr>
        <p:spPr>
          <a:xfrm flipH="1">
            <a:off x="10476244" y="2551144"/>
            <a:ext cx="0" cy="720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직선 연결선 79">
            <a:extLst>
              <a:ext uri="{FF2B5EF4-FFF2-40B4-BE49-F238E27FC236}">
                <a16:creationId xmlns:a16="http://schemas.microsoft.com/office/drawing/2014/main" id="{991E9816-04A7-9258-98EF-0C9B6CD8547C}"/>
              </a:ext>
            </a:extLst>
          </p:cNvPr>
          <p:cNvCxnSpPr>
            <a:cxnSpLocks/>
            <a:stCxn id="121" idx="3"/>
          </p:cNvCxnSpPr>
          <p:nvPr/>
        </p:nvCxnSpPr>
        <p:spPr>
          <a:xfrm flipV="1">
            <a:off x="5787288" y="4283471"/>
            <a:ext cx="836946" cy="23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직선 연결선 87">
            <a:extLst>
              <a:ext uri="{FF2B5EF4-FFF2-40B4-BE49-F238E27FC236}">
                <a16:creationId xmlns:a16="http://schemas.microsoft.com/office/drawing/2014/main" id="{C23D3D89-FDB8-4818-0CF9-950679F4EA56}"/>
              </a:ext>
            </a:extLst>
          </p:cNvPr>
          <p:cNvCxnSpPr>
            <a:cxnSpLocks/>
          </p:cNvCxnSpPr>
          <p:nvPr/>
        </p:nvCxnSpPr>
        <p:spPr>
          <a:xfrm flipH="1">
            <a:off x="10730875" y="2650694"/>
            <a:ext cx="0" cy="828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직선 연결선 88">
            <a:extLst>
              <a:ext uri="{FF2B5EF4-FFF2-40B4-BE49-F238E27FC236}">
                <a16:creationId xmlns:a16="http://schemas.microsoft.com/office/drawing/2014/main" id="{B133E13E-6F0C-1B34-73F0-EDA5E9A109CF}"/>
              </a:ext>
            </a:extLst>
          </p:cNvPr>
          <p:cNvCxnSpPr>
            <a:cxnSpLocks/>
          </p:cNvCxnSpPr>
          <p:nvPr/>
        </p:nvCxnSpPr>
        <p:spPr>
          <a:xfrm flipH="1">
            <a:off x="6972590" y="3045644"/>
            <a:ext cx="0" cy="2160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4" name="그룹 93">
            <a:extLst>
              <a:ext uri="{FF2B5EF4-FFF2-40B4-BE49-F238E27FC236}">
                <a16:creationId xmlns:a16="http://schemas.microsoft.com/office/drawing/2014/main" id="{3DED9A0A-3AFC-6474-6EC6-91C2254FD8CE}"/>
              </a:ext>
            </a:extLst>
          </p:cNvPr>
          <p:cNvGrpSpPr/>
          <p:nvPr/>
        </p:nvGrpSpPr>
        <p:grpSpPr>
          <a:xfrm>
            <a:off x="9291354" y="3481334"/>
            <a:ext cx="2706802" cy="1026220"/>
            <a:chOff x="9291354" y="3481334"/>
            <a:chExt cx="2706802" cy="1026220"/>
          </a:xfrm>
        </p:grpSpPr>
        <p:grpSp>
          <p:nvGrpSpPr>
            <p:cNvPr id="42" name="그룹 41">
              <a:extLst>
                <a:ext uri="{FF2B5EF4-FFF2-40B4-BE49-F238E27FC236}">
                  <a16:creationId xmlns:a16="http://schemas.microsoft.com/office/drawing/2014/main" id="{3D3B35F5-FED6-454F-B0CD-4580F6F339F9}"/>
                </a:ext>
              </a:extLst>
            </p:cNvPr>
            <p:cNvGrpSpPr/>
            <p:nvPr/>
          </p:nvGrpSpPr>
          <p:grpSpPr>
            <a:xfrm>
              <a:off x="10613990" y="3788773"/>
              <a:ext cx="432989" cy="335196"/>
              <a:chOff x="5142099" y="885325"/>
              <a:chExt cx="1255941" cy="808272"/>
            </a:xfrm>
          </p:grpSpPr>
          <p:pic>
            <p:nvPicPr>
              <p:cNvPr id="66" name="그림 65">
                <a:extLst>
                  <a:ext uri="{FF2B5EF4-FFF2-40B4-BE49-F238E27FC236}">
                    <a16:creationId xmlns:a16="http://schemas.microsoft.com/office/drawing/2014/main" id="{0DDC335F-3EEA-4233-9435-11F2969DC00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5142099" y="885325"/>
                <a:ext cx="1255941" cy="808272"/>
              </a:xfrm>
              <a:prstGeom prst="rect">
                <a:avLst/>
              </a:prstGeom>
            </p:spPr>
          </p:pic>
          <p:pic>
            <p:nvPicPr>
              <p:cNvPr id="70" name="그림 69">
                <a:extLst>
                  <a:ext uri="{FF2B5EF4-FFF2-40B4-BE49-F238E27FC236}">
                    <a16:creationId xmlns:a16="http://schemas.microsoft.com/office/drawing/2014/main" id="{361AC282-4421-40C7-B0D9-11B7D0C858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206193" y="931723"/>
                <a:ext cx="1112525" cy="461648"/>
              </a:xfrm>
              <a:prstGeom prst="rect">
                <a:avLst/>
              </a:prstGeom>
            </p:spPr>
          </p:pic>
        </p:grp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CAC9CB70-7DFB-4208-88A7-BA74C9748EDF}"/>
                </a:ext>
              </a:extLst>
            </p:cNvPr>
            <p:cNvSpPr txBox="1"/>
            <p:nvPr/>
          </p:nvSpPr>
          <p:spPr>
            <a:xfrm>
              <a:off x="9703470" y="3481334"/>
              <a:ext cx="17859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b="1" dirty="0">
                  <a:solidFill>
                    <a:srgbClr val="C00000"/>
                  </a:solidFill>
                </a:rPr>
                <a:t>Storage</a:t>
              </a:r>
              <a:r>
                <a:rPr lang="en-US" altLang="ko-KR" sz="1200" b="1" dirty="0"/>
                <a:t> (SD/SSD/DIMM )</a:t>
              </a:r>
              <a:endParaRPr lang="ko-KR" altLang="en-US" sz="1200" b="1" dirty="0"/>
            </a:p>
          </p:txBody>
        </p:sp>
        <p:pic>
          <p:nvPicPr>
            <p:cNvPr id="128" name="그림 127">
              <a:extLst>
                <a:ext uri="{FF2B5EF4-FFF2-40B4-BE49-F238E27FC236}">
                  <a16:creationId xmlns:a16="http://schemas.microsoft.com/office/drawing/2014/main" id="{E5C4D7AE-AD25-3567-2208-B6F8226FC4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2"/>
            <a:stretch>
              <a:fillRect/>
            </a:stretch>
          </p:blipFill>
          <p:spPr>
            <a:xfrm rot="5400000">
              <a:off x="11158370" y="3823042"/>
              <a:ext cx="361024" cy="1008000"/>
            </a:xfrm>
            <a:prstGeom prst="rect">
              <a:avLst/>
            </a:prstGeom>
          </p:spPr>
        </p:pic>
        <p:pic>
          <p:nvPicPr>
            <p:cNvPr id="130" name="그림 129">
              <a:extLst>
                <a:ext uri="{FF2B5EF4-FFF2-40B4-BE49-F238E27FC236}">
                  <a16:creationId xmlns:a16="http://schemas.microsoft.com/office/drawing/2014/main" id="{8AE70C92-547D-EF02-8B37-6EAFAD8B417D}"/>
                </a:ext>
              </a:extLst>
            </p:cNvPr>
            <p:cNvPicPr>
              <a:picLocks noChangeAspect="1"/>
            </p:cNvPicPr>
            <p:nvPr/>
          </p:nvPicPr>
          <p:blipFill>
            <a:blip r:embed="rId33"/>
            <a:stretch>
              <a:fillRect/>
            </a:stretch>
          </p:blipFill>
          <p:spPr>
            <a:xfrm rot="5400000">
              <a:off x="11235605" y="3596371"/>
              <a:ext cx="409477" cy="720000"/>
            </a:xfrm>
            <a:prstGeom prst="rect">
              <a:avLst/>
            </a:prstGeom>
          </p:spPr>
        </p:pic>
        <p:sp>
          <p:nvSpPr>
            <p:cNvPr id="90" name="사각형: 둥근 모서리 89">
              <a:extLst>
                <a:ext uri="{FF2B5EF4-FFF2-40B4-BE49-F238E27FC236}">
                  <a16:creationId xmlns:a16="http://schemas.microsoft.com/office/drawing/2014/main" id="{A8CC4F14-AFFB-8B97-B1C6-15860D388C50}"/>
                </a:ext>
              </a:extLst>
            </p:cNvPr>
            <p:cNvSpPr/>
            <p:nvPr/>
          </p:nvSpPr>
          <p:spPr>
            <a:xfrm>
              <a:off x="9291354" y="3493154"/>
              <a:ext cx="2706802" cy="960745"/>
            </a:xfrm>
            <a:prstGeom prst="roundRect">
              <a:avLst/>
            </a:prstGeom>
            <a:noFill/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pic>
          <p:nvPicPr>
            <p:cNvPr id="92" name="그림 91">
              <a:extLst>
                <a:ext uri="{FF2B5EF4-FFF2-40B4-BE49-F238E27FC236}">
                  <a16:creationId xmlns:a16="http://schemas.microsoft.com/office/drawing/2014/main" id="{670A1B14-FA00-E08D-2E53-A8E6862DAE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4"/>
            <a:stretch>
              <a:fillRect/>
            </a:stretch>
          </p:blipFill>
          <p:spPr>
            <a:xfrm>
              <a:off x="9429916" y="4114897"/>
              <a:ext cx="900000" cy="271419"/>
            </a:xfrm>
            <a:prstGeom prst="rect">
              <a:avLst/>
            </a:prstGeom>
          </p:spPr>
        </p:pic>
        <p:pic>
          <p:nvPicPr>
            <p:cNvPr id="93" name="그림 92">
              <a:extLst>
                <a:ext uri="{FF2B5EF4-FFF2-40B4-BE49-F238E27FC236}">
                  <a16:creationId xmlns:a16="http://schemas.microsoft.com/office/drawing/2014/main" id="{8DE441A4-0F8A-AB60-B1CD-AB8EFEC8B7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1"/>
            <a:stretch>
              <a:fillRect/>
            </a:stretch>
          </p:blipFill>
          <p:spPr>
            <a:xfrm>
              <a:off x="9430986" y="3796744"/>
              <a:ext cx="900000" cy="284584"/>
            </a:xfrm>
            <a:prstGeom prst="rect">
              <a:avLst/>
            </a:prstGeom>
          </p:spPr>
        </p:pic>
      </p:grpSp>
      <p:cxnSp>
        <p:nvCxnSpPr>
          <p:cNvPr id="113" name="직선 연결선 112">
            <a:extLst>
              <a:ext uri="{FF2B5EF4-FFF2-40B4-BE49-F238E27FC236}">
                <a16:creationId xmlns:a16="http://schemas.microsoft.com/office/drawing/2014/main" id="{238CF47B-346A-4ED4-8288-4A9133217810}"/>
              </a:ext>
            </a:extLst>
          </p:cNvPr>
          <p:cNvCxnSpPr>
            <a:cxnSpLocks/>
          </p:cNvCxnSpPr>
          <p:nvPr/>
        </p:nvCxnSpPr>
        <p:spPr>
          <a:xfrm flipH="1">
            <a:off x="8454302" y="3260583"/>
            <a:ext cx="0" cy="216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6" name="그림 115">
            <a:extLst>
              <a:ext uri="{FF2B5EF4-FFF2-40B4-BE49-F238E27FC236}">
                <a16:creationId xmlns:a16="http://schemas.microsoft.com/office/drawing/2014/main" id="{1E6EE0BA-CD40-EF6D-F3A2-87ABBA96DCBC}"/>
              </a:ext>
            </a:extLst>
          </p:cNvPr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8007943" y="6187476"/>
            <a:ext cx="900000" cy="312763"/>
          </a:xfrm>
          <a:prstGeom prst="rect">
            <a:avLst/>
          </a:prstGeom>
        </p:spPr>
      </p:pic>
      <p:cxnSp>
        <p:nvCxnSpPr>
          <p:cNvPr id="118" name="직선 연결선 117">
            <a:extLst>
              <a:ext uri="{FF2B5EF4-FFF2-40B4-BE49-F238E27FC236}">
                <a16:creationId xmlns:a16="http://schemas.microsoft.com/office/drawing/2014/main" id="{BDF6E8D1-FEC6-3DE1-7ED9-8BB009AE3171}"/>
              </a:ext>
            </a:extLst>
          </p:cNvPr>
          <p:cNvCxnSpPr>
            <a:cxnSpLocks/>
          </p:cNvCxnSpPr>
          <p:nvPr/>
        </p:nvCxnSpPr>
        <p:spPr>
          <a:xfrm>
            <a:off x="6636009" y="2850680"/>
            <a:ext cx="3348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직선 연결선 121">
            <a:extLst>
              <a:ext uri="{FF2B5EF4-FFF2-40B4-BE49-F238E27FC236}">
                <a16:creationId xmlns:a16="http://schemas.microsoft.com/office/drawing/2014/main" id="{9E0CE900-417D-35A1-A266-9F66F2710644}"/>
              </a:ext>
            </a:extLst>
          </p:cNvPr>
          <p:cNvCxnSpPr>
            <a:cxnSpLocks/>
          </p:cNvCxnSpPr>
          <p:nvPr/>
        </p:nvCxnSpPr>
        <p:spPr>
          <a:xfrm flipH="1">
            <a:off x="9971698" y="2553805"/>
            <a:ext cx="0" cy="288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직선 연결선 126">
            <a:extLst>
              <a:ext uri="{FF2B5EF4-FFF2-40B4-BE49-F238E27FC236}">
                <a16:creationId xmlns:a16="http://schemas.microsoft.com/office/drawing/2014/main" id="{6F0AE6A7-854E-A4B7-9684-EFEA9E9B5C3A}"/>
              </a:ext>
            </a:extLst>
          </p:cNvPr>
          <p:cNvCxnSpPr>
            <a:cxnSpLocks/>
          </p:cNvCxnSpPr>
          <p:nvPr/>
        </p:nvCxnSpPr>
        <p:spPr>
          <a:xfrm flipH="1">
            <a:off x="6636009" y="2827369"/>
            <a:ext cx="0" cy="1476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3" name="TextBox 152">
            <a:extLst>
              <a:ext uri="{FF2B5EF4-FFF2-40B4-BE49-F238E27FC236}">
                <a16:creationId xmlns:a16="http://schemas.microsoft.com/office/drawing/2014/main" id="{ADB30189-071F-EF83-480C-4ED1A469BFAA}"/>
              </a:ext>
            </a:extLst>
          </p:cNvPr>
          <p:cNvSpPr txBox="1"/>
          <p:nvPr/>
        </p:nvSpPr>
        <p:spPr>
          <a:xfrm>
            <a:off x="2254078" y="-3112"/>
            <a:ext cx="48636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Y-not Products Diagram</a:t>
            </a:r>
            <a:endParaRPr lang="ko-KR" altLang="en-US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156" name="직선 연결선 155">
            <a:extLst>
              <a:ext uri="{FF2B5EF4-FFF2-40B4-BE49-F238E27FC236}">
                <a16:creationId xmlns:a16="http://schemas.microsoft.com/office/drawing/2014/main" id="{AB246B49-F4C3-DB2A-9843-48FC7FCFA96E}"/>
              </a:ext>
            </a:extLst>
          </p:cNvPr>
          <p:cNvCxnSpPr>
            <a:cxnSpLocks/>
          </p:cNvCxnSpPr>
          <p:nvPr/>
        </p:nvCxnSpPr>
        <p:spPr>
          <a:xfrm flipH="1">
            <a:off x="8468580" y="2273160"/>
            <a:ext cx="0" cy="97200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직선 연결선 156">
            <a:extLst>
              <a:ext uri="{FF2B5EF4-FFF2-40B4-BE49-F238E27FC236}">
                <a16:creationId xmlns:a16="http://schemas.microsoft.com/office/drawing/2014/main" id="{B9CBC669-C7DB-C283-2AE6-84603A071976}"/>
              </a:ext>
            </a:extLst>
          </p:cNvPr>
          <p:cNvCxnSpPr>
            <a:cxnSpLocks/>
          </p:cNvCxnSpPr>
          <p:nvPr/>
        </p:nvCxnSpPr>
        <p:spPr>
          <a:xfrm flipH="1">
            <a:off x="8232569" y="2300902"/>
            <a:ext cx="0" cy="72000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직선 연결선 157">
            <a:extLst>
              <a:ext uri="{FF2B5EF4-FFF2-40B4-BE49-F238E27FC236}">
                <a16:creationId xmlns:a16="http://schemas.microsoft.com/office/drawing/2014/main" id="{84C154F9-B0DE-6FC9-7080-350529C587BB}"/>
              </a:ext>
            </a:extLst>
          </p:cNvPr>
          <p:cNvCxnSpPr>
            <a:cxnSpLocks/>
          </p:cNvCxnSpPr>
          <p:nvPr/>
        </p:nvCxnSpPr>
        <p:spPr>
          <a:xfrm flipH="1">
            <a:off x="7986849" y="2300902"/>
            <a:ext cx="0" cy="50400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1" name="타원 160">
            <a:extLst>
              <a:ext uri="{FF2B5EF4-FFF2-40B4-BE49-F238E27FC236}">
                <a16:creationId xmlns:a16="http://schemas.microsoft.com/office/drawing/2014/main" id="{617D1A2E-E112-8264-BF06-C1371FFA5FB4}"/>
              </a:ext>
            </a:extLst>
          </p:cNvPr>
          <p:cNvSpPr/>
          <p:nvPr/>
        </p:nvSpPr>
        <p:spPr>
          <a:xfrm>
            <a:off x="8379644" y="3187227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2" name="타원 161">
            <a:extLst>
              <a:ext uri="{FF2B5EF4-FFF2-40B4-BE49-F238E27FC236}">
                <a16:creationId xmlns:a16="http://schemas.microsoft.com/office/drawing/2014/main" id="{24DC4718-76F6-D4EE-2D09-6D792DBDB225}"/>
              </a:ext>
            </a:extLst>
          </p:cNvPr>
          <p:cNvSpPr/>
          <p:nvPr/>
        </p:nvSpPr>
        <p:spPr>
          <a:xfrm>
            <a:off x="7912919" y="2768127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4" name="타원 163">
            <a:extLst>
              <a:ext uri="{FF2B5EF4-FFF2-40B4-BE49-F238E27FC236}">
                <a16:creationId xmlns:a16="http://schemas.microsoft.com/office/drawing/2014/main" id="{196B4E32-FE5C-33DC-3D76-C32AB826024C}"/>
              </a:ext>
            </a:extLst>
          </p:cNvPr>
          <p:cNvSpPr/>
          <p:nvPr/>
        </p:nvSpPr>
        <p:spPr>
          <a:xfrm>
            <a:off x="8160569" y="298720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85" name="그룹 184">
            <a:extLst>
              <a:ext uri="{FF2B5EF4-FFF2-40B4-BE49-F238E27FC236}">
                <a16:creationId xmlns:a16="http://schemas.microsoft.com/office/drawing/2014/main" id="{4EC225CE-FB32-E107-F55C-0306D0F84F7B}"/>
              </a:ext>
            </a:extLst>
          </p:cNvPr>
          <p:cNvGrpSpPr/>
          <p:nvPr/>
        </p:nvGrpSpPr>
        <p:grpSpPr>
          <a:xfrm>
            <a:off x="272381" y="721151"/>
            <a:ext cx="3637162" cy="2531516"/>
            <a:chOff x="348070" y="628425"/>
            <a:chExt cx="3637162" cy="2531516"/>
          </a:xfrm>
        </p:grpSpPr>
        <p:grpSp>
          <p:nvGrpSpPr>
            <p:cNvPr id="145" name="그룹 144">
              <a:extLst>
                <a:ext uri="{FF2B5EF4-FFF2-40B4-BE49-F238E27FC236}">
                  <a16:creationId xmlns:a16="http://schemas.microsoft.com/office/drawing/2014/main" id="{A09D4D33-00D9-2196-984F-DA15F4AD1AD9}"/>
                </a:ext>
              </a:extLst>
            </p:cNvPr>
            <p:cNvGrpSpPr/>
            <p:nvPr/>
          </p:nvGrpSpPr>
          <p:grpSpPr>
            <a:xfrm>
              <a:off x="408321" y="628425"/>
              <a:ext cx="3483590" cy="2470159"/>
              <a:chOff x="432989" y="282355"/>
              <a:chExt cx="3698897" cy="2601349"/>
            </a:xfrm>
          </p:grpSpPr>
          <p:pic>
            <p:nvPicPr>
              <p:cNvPr id="2" name="그림 1">
                <a:extLst>
                  <a:ext uri="{FF2B5EF4-FFF2-40B4-BE49-F238E27FC236}">
                    <a16:creationId xmlns:a16="http://schemas.microsoft.com/office/drawing/2014/main" id="{A227A03A-0BC6-FC8F-86AE-CC4D531CF2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3340936" y="1216680"/>
                <a:ext cx="750682" cy="350153"/>
              </a:xfrm>
              <a:prstGeom prst="rect">
                <a:avLst/>
              </a:prstGeom>
            </p:spPr>
          </p:pic>
          <p:pic>
            <p:nvPicPr>
              <p:cNvPr id="169" name="그림 168">
                <a:extLst>
                  <a:ext uri="{FF2B5EF4-FFF2-40B4-BE49-F238E27FC236}">
                    <a16:creationId xmlns:a16="http://schemas.microsoft.com/office/drawing/2014/main" id="{25BD3471-4542-458D-90D2-A15B903661D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559939" y="1202856"/>
                <a:ext cx="822485" cy="314085"/>
              </a:xfrm>
              <a:prstGeom prst="rect">
                <a:avLst/>
              </a:prstGeom>
            </p:spPr>
          </p:pic>
          <p:pic>
            <p:nvPicPr>
              <p:cNvPr id="64" name="그림 63" descr="텍스트, 클립아트이(가) 표시된 사진&#10;&#10;자동 생성된 설명">
                <a:extLst>
                  <a:ext uri="{FF2B5EF4-FFF2-40B4-BE49-F238E27FC236}">
                    <a16:creationId xmlns:a16="http://schemas.microsoft.com/office/drawing/2014/main" id="{757A0D65-7966-4748-8689-46848373A8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32425" y="1999598"/>
                <a:ext cx="942345" cy="306945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</p:pic>
          <p:pic>
            <p:nvPicPr>
              <p:cNvPr id="65" name="그림 64">
                <a:extLst>
                  <a:ext uri="{FF2B5EF4-FFF2-40B4-BE49-F238E27FC236}">
                    <a16:creationId xmlns:a16="http://schemas.microsoft.com/office/drawing/2014/main" id="{9C225EAC-A96F-423D-A7DA-896B5BEF8CA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1144270" y="880125"/>
                <a:ext cx="2322115" cy="399504"/>
              </a:xfrm>
              <a:prstGeom prst="rect">
                <a:avLst/>
              </a:prstGeom>
            </p:spPr>
          </p:pic>
          <p:pic>
            <p:nvPicPr>
              <p:cNvPr id="67" name="그림 66">
                <a:extLst>
                  <a:ext uri="{FF2B5EF4-FFF2-40B4-BE49-F238E27FC236}">
                    <a16:creationId xmlns:a16="http://schemas.microsoft.com/office/drawing/2014/main" id="{99FFB8C4-ED71-4670-A0E4-896481C77C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96467" y="1491633"/>
                <a:ext cx="1323439" cy="306063"/>
              </a:xfrm>
              <a:prstGeom prst="rect">
                <a:avLst/>
              </a:prstGeom>
              <a:solidFill>
                <a:srgbClr val="000000">
                  <a:alpha val="79000"/>
                </a:srgbClr>
              </a:solidFill>
            </p:spPr>
          </p:pic>
          <p:sp>
            <p:nvSpPr>
              <p:cNvPr id="69" name="타원 68">
                <a:extLst>
                  <a:ext uri="{FF2B5EF4-FFF2-40B4-BE49-F238E27FC236}">
                    <a16:creationId xmlns:a16="http://schemas.microsoft.com/office/drawing/2014/main" id="{24A32CD4-079A-44DD-9791-0E6E996FEB53}"/>
                  </a:ext>
                </a:extLst>
              </p:cNvPr>
              <p:cNvSpPr/>
              <p:nvPr/>
            </p:nvSpPr>
            <p:spPr>
              <a:xfrm>
                <a:off x="2120905" y="2576759"/>
                <a:ext cx="307521" cy="30694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63F7935B-EDC7-40BF-B4F1-35D7457D66B6}"/>
                  </a:ext>
                </a:extLst>
              </p:cNvPr>
              <p:cNvSpPr txBox="1"/>
              <p:nvPr/>
            </p:nvSpPr>
            <p:spPr>
              <a:xfrm>
                <a:off x="973841" y="282355"/>
                <a:ext cx="2647957" cy="3241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b="1" dirty="0">
                    <a:solidFill>
                      <a:srgbClr val="C00000"/>
                    </a:solidFill>
                  </a:rPr>
                  <a:t>Connectivity Module (WIFI/BT)</a:t>
                </a:r>
                <a:endParaRPr lang="ko-KR" altLang="en-US" sz="1400" b="1" dirty="0">
                  <a:solidFill>
                    <a:srgbClr val="C00000"/>
                  </a:solidFill>
                </a:endParaRPr>
              </a:p>
            </p:txBody>
          </p:sp>
          <p:grpSp>
            <p:nvGrpSpPr>
              <p:cNvPr id="18" name="그래픽 67" descr="WiFi 윤곽선">
                <a:extLst>
                  <a:ext uri="{FF2B5EF4-FFF2-40B4-BE49-F238E27FC236}">
                    <a16:creationId xmlns:a16="http://schemas.microsoft.com/office/drawing/2014/main" id="{F986DCEE-B000-4034-B64E-548CBD7D59A7}"/>
                  </a:ext>
                </a:extLst>
              </p:cNvPr>
              <p:cNvGrpSpPr/>
              <p:nvPr/>
            </p:nvGrpSpPr>
            <p:grpSpPr>
              <a:xfrm>
                <a:off x="432989" y="672109"/>
                <a:ext cx="3698897" cy="1862509"/>
                <a:chOff x="366314" y="881659"/>
                <a:chExt cx="3698897" cy="1862509"/>
              </a:xfrm>
              <a:solidFill>
                <a:srgbClr val="000000">
                  <a:alpha val="69000"/>
                </a:srgbClr>
              </a:solidFill>
            </p:grpSpPr>
            <p:sp>
              <p:nvSpPr>
                <p:cNvPr id="19" name="자유형: 도형 18">
                  <a:extLst>
                    <a:ext uri="{FF2B5EF4-FFF2-40B4-BE49-F238E27FC236}">
                      <a16:creationId xmlns:a16="http://schemas.microsoft.com/office/drawing/2014/main" id="{617015D0-ECFB-4EEC-A371-C4227DC5D9EC}"/>
                    </a:ext>
                  </a:extLst>
                </p:cNvPr>
                <p:cNvSpPr/>
                <p:nvPr/>
              </p:nvSpPr>
              <p:spPr>
                <a:xfrm>
                  <a:off x="366314" y="881659"/>
                  <a:ext cx="3698897" cy="678120"/>
                </a:xfrm>
                <a:custGeom>
                  <a:avLst/>
                  <a:gdLst>
                    <a:gd name="connsiteX0" fmla="*/ 81422 w 3698897"/>
                    <a:gd name="connsiteY0" fmla="*/ 678121 h 678120"/>
                    <a:gd name="connsiteX1" fmla="*/ 3617476 w 3698897"/>
                    <a:gd name="connsiteY1" fmla="*/ 678121 h 678120"/>
                    <a:gd name="connsiteX2" fmla="*/ 3698898 w 3698897"/>
                    <a:gd name="connsiteY2" fmla="*/ 613095 h 678120"/>
                    <a:gd name="connsiteX3" fmla="*/ 0 w 3698897"/>
                    <a:gd name="connsiteY3" fmla="*/ 613095 h 678120"/>
                    <a:gd name="connsiteX4" fmla="*/ 81422 w 3698897"/>
                    <a:gd name="connsiteY4" fmla="*/ 678121 h 6781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8897" h="678120">
                      <a:moveTo>
                        <a:pt x="81422" y="678121"/>
                      </a:moveTo>
                      <a:cubicBezTo>
                        <a:pt x="1058490" y="-102183"/>
                        <a:pt x="2640408" y="-102183"/>
                        <a:pt x="3617476" y="678121"/>
                      </a:cubicBezTo>
                      <a:lnTo>
                        <a:pt x="3698898" y="613095"/>
                      </a:lnTo>
                      <a:cubicBezTo>
                        <a:pt x="2675304" y="-204365"/>
                        <a:pt x="1017779" y="-204365"/>
                        <a:pt x="0" y="613095"/>
                      </a:cubicBezTo>
                      <a:lnTo>
                        <a:pt x="81422" y="678121"/>
                      </a:lnTo>
                      <a:close/>
                    </a:path>
                  </a:pathLst>
                </a:custGeom>
                <a:solidFill>
                  <a:srgbClr val="000000">
                    <a:alpha val="69000"/>
                  </a:srgbClr>
                </a:solidFill>
                <a:ln w="5814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/>
                </a:p>
              </p:txBody>
            </p:sp>
            <p:sp>
              <p:nvSpPr>
                <p:cNvPr id="20" name="자유형: 도형 19">
                  <a:extLst>
                    <a:ext uri="{FF2B5EF4-FFF2-40B4-BE49-F238E27FC236}">
                      <a16:creationId xmlns:a16="http://schemas.microsoft.com/office/drawing/2014/main" id="{EEEDA68D-64C3-4963-A760-5967CF0BC4BE}"/>
                    </a:ext>
                  </a:extLst>
                </p:cNvPr>
                <p:cNvSpPr/>
                <p:nvPr/>
              </p:nvSpPr>
              <p:spPr>
                <a:xfrm>
                  <a:off x="854848" y="1440180"/>
                  <a:ext cx="2716014" cy="514396"/>
                </a:xfrm>
                <a:custGeom>
                  <a:avLst/>
                  <a:gdLst>
                    <a:gd name="connsiteX0" fmla="*/ 2716015 w 2716014"/>
                    <a:gd name="connsiteY0" fmla="*/ 449371 h 514396"/>
                    <a:gd name="connsiteX1" fmla="*/ 0 w 2716014"/>
                    <a:gd name="connsiteY1" fmla="*/ 449371 h 514396"/>
                    <a:gd name="connsiteX2" fmla="*/ 81422 w 2716014"/>
                    <a:gd name="connsiteY2" fmla="*/ 514396 h 514396"/>
                    <a:gd name="connsiteX3" fmla="*/ 2628777 w 2716014"/>
                    <a:gd name="connsiteY3" fmla="*/ 514396 h 514396"/>
                    <a:gd name="connsiteX4" fmla="*/ 2716015 w 2716014"/>
                    <a:gd name="connsiteY4" fmla="*/ 449371 h 5143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716014" h="514396">
                      <a:moveTo>
                        <a:pt x="2716015" y="449371"/>
                      </a:moveTo>
                      <a:cubicBezTo>
                        <a:pt x="1965766" y="-149790"/>
                        <a:pt x="750248" y="-149790"/>
                        <a:pt x="0" y="449371"/>
                      </a:cubicBezTo>
                      <a:lnTo>
                        <a:pt x="81422" y="514396"/>
                      </a:lnTo>
                      <a:cubicBezTo>
                        <a:pt x="785143" y="-47608"/>
                        <a:pt x="1925055" y="-47608"/>
                        <a:pt x="2628777" y="514396"/>
                      </a:cubicBezTo>
                      <a:lnTo>
                        <a:pt x="2716015" y="449371"/>
                      </a:lnTo>
                      <a:close/>
                    </a:path>
                  </a:pathLst>
                </a:custGeom>
                <a:solidFill>
                  <a:srgbClr val="000000">
                    <a:alpha val="69000"/>
                  </a:srgbClr>
                </a:solidFill>
                <a:ln w="5814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/>
                </a:p>
              </p:txBody>
            </p:sp>
            <p:sp>
              <p:nvSpPr>
                <p:cNvPr id="21" name="자유형: 도형 20">
                  <a:extLst>
                    <a:ext uri="{FF2B5EF4-FFF2-40B4-BE49-F238E27FC236}">
                      <a16:creationId xmlns:a16="http://schemas.microsoft.com/office/drawing/2014/main" id="{38B9D8D0-581A-4636-9271-E773CF79F7A9}"/>
                    </a:ext>
                  </a:extLst>
                </p:cNvPr>
                <p:cNvSpPr/>
                <p:nvPr/>
              </p:nvSpPr>
              <p:spPr>
                <a:xfrm>
                  <a:off x="1355014" y="1998701"/>
                  <a:ext cx="1727315" cy="350672"/>
                </a:xfrm>
                <a:custGeom>
                  <a:avLst/>
                  <a:gdLst>
                    <a:gd name="connsiteX0" fmla="*/ 81422 w 1727315"/>
                    <a:gd name="connsiteY0" fmla="*/ 350672 h 350672"/>
                    <a:gd name="connsiteX1" fmla="*/ 1645893 w 1727315"/>
                    <a:gd name="connsiteY1" fmla="*/ 350672 h 350672"/>
                    <a:gd name="connsiteX2" fmla="*/ 1727316 w 1727315"/>
                    <a:gd name="connsiteY2" fmla="*/ 285647 h 350672"/>
                    <a:gd name="connsiteX3" fmla="*/ 0 w 1727315"/>
                    <a:gd name="connsiteY3" fmla="*/ 285647 h 350672"/>
                    <a:gd name="connsiteX4" fmla="*/ 81422 w 1727315"/>
                    <a:gd name="connsiteY4" fmla="*/ 350672 h 3506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7315" h="350672">
                      <a:moveTo>
                        <a:pt x="81422" y="350672"/>
                      </a:moveTo>
                      <a:cubicBezTo>
                        <a:pt x="511797" y="6967"/>
                        <a:pt x="1215518" y="6967"/>
                        <a:pt x="1645893" y="350672"/>
                      </a:cubicBezTo>
                      <a:lnTo>
                        <a:pt x="1727316" y="285647"/>
                      </a:lnTo>
                      <a:cubicBezTo>
                        <a:pt x="1250414" y="-95216"/>
                        <a:pt x="476902" y="-95216"/>
                        <a:pt x="0" y="285647"/>
                      </a:cubicBezTo>
                      <a:lnTo>
                        <a:pt x="81422" y="350672"/>
                      </a:lnTo>
                      <a:close/>
                    </a:path>
                  </a:pathLst>
                </a:custGeom>
                <a:solidFill>
                  <a:srgbClr val="000000">
                    <a:alpha val="69000"/>
                  </a:srgbClr>
                </a:solidFill>
                <a:ln w="5814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 dirty="0"/>
                </a:p>
              </p:txBody>
            </p:sp>
            <p:sp>
              <p:nvSpPr>
                <p:cNvPr id="24" name="자유형: 도형 23">
                  <a:extLst>
                    <a:ext uri="{FF2B5EF4-FFF2-40B4-BE49-F238E27FC236}">
                      <a16:creationId xmlns:a16="http://schemas.microsoft.com/office/drawing/2014/main" id="{BD00B7BA-7617-4D14-B64F-EE7443E75FF1}"/>
                    </a:ext>
                  </a:extLst>
                </p:cNvPr>
                <p:cNvSpPr/>
                <p:nvPr/>
              </p:nvSpPr>
              <p:spPr>
                <a:xfrm>
                  <a:off x="1849363" y="2557221"/>
                  <a:ext cx="738616" cy="186947"/>
                </a:xfrm>
                <a:custGeom>
                  <a:avLst/>
                  <a:gdLst>
                    <a:gd name="connsiteX0" fmla="*/ 81422 w 738616"/>
                    <a:gd name="connsiteY0" fmla="*/ 186948 h 186947"/>
                    <a:gd name="connsiteX1" fmla="*/ 657194 w 738616"/>
                    <a:gd name="connsiteY1" fmla="*/ 186948 h 186947"/>
                    <a:gd name="connsiteX2" fmla="*/ 738616 w 738616"/>
                    <a:gd name="connsiteY2" fmla="*/ 121923 h 186947"/>
                    <a:gd name="connsiteX3" fmla="*/ 0 w 738616"/>
                    <a:gd name="connsiteY3" fmla="*/ 121923 h 186947"/>
                    <a:gd name="connsiteX4" fmla="*/ 81422 w 738616"/>
                    <a:gd name="connsiteY4" fmla="*/ 186948 h 18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38616" h="186947">
                      <a:moveTo>
                        <a:pt x="81422" y="186948"/>
                      </a:moveTo>
                      <a:cubicBezTo>
                        <a:pt x="238451" y="61542"/>
                        <a:pt x="500166" y="61542"/>
                        <a:pt x="657194" y="186948"/>
                      </a:cubicBezTo>
                      <a:lnTo>
                        <a:pt x="738616" y="121923"/>
                      </a:lnTo>
                      <a:cubicBezTo>
                        <a:pt x="535061" y="-40641"/>
                        <a:pt x="203556" y="-40641"/>
                        <a:pt x="0" y="121923"/>
                      </a:cubicBezTo>
                      <a:lnTo>
                        <a:pt x="81422" y="186948"/>
                      </a:lnTo>
                      <a:close/>
                    </a:path>
                  </a:pathLst>
                </a:custGeom>
                <a:solidFill>
                  <a:srgbClr val="000000">
                    <a:alpha val="69000"/>
                  </a:srgbClr>
                </a:solidFill>
                <a:ln w="5814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/>
                </a:p>
              </p:txBody>
            </p:sp>
          </p:grpSp>
          <p:pic>
            <p:nvPicPr>
              <p:cNvPr id="16" name="그림 15">
                <a:extLst>
                  <a:ext uri="{FF2B5EF4-FFF2-40B4-BE49-F238E27FC236}">
                    <a16:creationId xmlns:a16="http://schemas.microsoft.com/office/drawing/2014/main" id="{7C821176-F6D1-010A-71BB-6926F5C7F1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384114" y="1502273"/>
                <a:ext cx="600796" cy="298237"/>
              </a:xfrm>
              <a:prstGeom prst="rect">
                <a:avLst/>
              </a:prstGeom>
            </p:spPr>
          </p:pic>
        </p:grpSp>
        <p:sp>
          <p:nvSpPr>
            <p:cNvPr id="184" name="사각형: 둥근 모서리 183">
              <a:extLst>
                <a:ext uri="{FF2B5EF4-FFF2-40B4-BE49-F238E27FC236}">
                  <a16:creationId xmlns:a16="http://schemas.microsoft.com/office/drawing/2014/main" id="{DE182670-EDAE-9A67-8342-D0B010FD635E}"/>
                </a:ext>
              </a:extLst>
            </p:cNvPr>
            <p:cNvSpPr/>
            <p:nvPr/>
          </p:nvSpPr>
          <p:spPr>
            <a:xfrm>
              <a:off x="348070" y="651396"/>
              <a:ext cx="3637162" cy="2508545"/>
            </a:xfrm>
            <a:prstGeom prst="roundRect">
              <a:avLst/>
            </a:prstGeom>
            <a:noFill/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202" name="그룹 201">
            <a:extLst>
              <a:ext uri="{FF2B5EF4-FFF2-40B4-BE49-F238E27FC236}">
                <a16:creationId xmlns:a16="http://schemas.microsoft.com/office/drawing/2014/main" id="{12324E40-5C32-DD8F-98A6-A2DC556F5842}"/>
              </a:ext>
            </a:extLst>
          </p:cNvPr>
          <p:cNvGrpSpPr/>
          <p:nvPr/>
        </p:nvGrpSpPr>
        <p:grpSpPr>
          <a:xfrm>
            <a:off x="272604" y="3347684"/>
            <a:ext cx="3637162" cy="1493791"/>
            <a:chOff x="167829" y="3214334"/>
            <a:chExt cx="3637162" cy="1493791"/>
          </a:xfrm>
        </p:grpSpPr>
        <p:pic>
          <p:nvPicPr>
            <p:cNvPr id="14" name="그림 13">
              <a:extLst>
                <a:ext uri="{FF2B5EF4-FFF2-40B4-BE49-F238E27FC236}">
                  <a16:creationId xmlns:a16="http://schemas.microsoft.com/office/drawing/2014/main" id="{7C4CBEA3-EDF9-72BB-58F4-6D4B2F8F75D0}"/>
                </a:ext>
              </a:extLst>
            </p:cNvPr>
            <p:cNvPicPr>
              <a:picLocks noChangeAspect="1"/>
            </p:cNvPicPr>
            <p:nvPr/>
          </p:nvPicPr>
          <p:blipFill>
            <a:blip r:embed="rId42"/>
            <a:stretch>
              <a:fillRect/>
            </a:stretch>
          </p:blipFill>
          <p:spPr>
            <a:xfrm>
              <a:off x="333753" y="4098495"/>
              <a:ext cx="1370976" cy="544150"/>
            </a:xfrm>
            <a:prstGeom prst="rect">
              <a:avLst/>
            </a:prstGeom>
          </p:spPr>
        </p:pic>
        <p:pic>
          <p:nvPicPr>
            <p:cNvPr id="182" name="그림 181">
              <a:extLst>
                <a:ext uri="{FF2B5EF4-FFF2-40B4-BE49-F238E27FC236}">
                  <a16:creationId xmlns:a16="http://schemas.microsoft.com/office/drawing/2014/main" id="{303AA119-987E-9FAB-4911-8E3C729F09D5}"/>
                </a:ext>
              </a:extLst>
            </p:cNvPr>
            <p:cNvPicPr>
              <a:picLocks noChangeAspect="1"/>
            </p:cNvPicPr>
            <p:nvPr/>
          </p:nvPicPr>
          <p:blipFill>
            <a:blip r:embed="rId43"/>
            <a:stretch>
              <a:fillRect/>
            </a:stretch>
          </p:blipFill>
          <p:spPr>
            <a:xfrm>
              <a:off x="1957164" y="3471355"/>
              <a:ext cx="1685897" cy="1219946"/>
            </a:xfrm>
            <a:prstGeom prst="rect">
              <a:avLst/>
            </a:prstGeom>
          </p:spPr>
        </p:pic>
        <p:sp>
          <p:nvSpPr>
            <p:cNvPr id="183" name="TextBox 182">
              <a:extLst>
                <a:ext uri="{FF2B5EF4-FFF2-40B4-BE49-F238E27FC236}">
                  <a16:creationId xmlns:a16="http://schemas.microsoft.com/office/drawing/2014/main" id="{3C5E7573-8D67-9AC8-7F18-10CB2F22C5E3}"/>
                </a:ext>
              </a:extLst>
            </p:cNvPr>
            <p:cNvSpPr txBox="1"/>
            <p:nvPr/>
          </p:nvSpPr>
          <p:spPr>
            <a:xfrm>
              <a:off x="563708" y="3214334"/>
              <a:ext cx="28572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>
                  <a:solidFill>
                    <a:srgbClr val="C00000"/>
                  </a:solidFill>
                </a:rPr>
                <a:t>Cellular Module (IoT/LTE-M/NB-IoT)</a:t>
              </a:r>
              <a:endParaRPr lang="ko-KR" altLang="en-US" sz="1400" b="1" dirty="0">
                <a:solidFill>
                  <a:srgbClr val="C00000"/>
                </a:solidFill>
              </a:endParaRPr>
            </a:p>
          </p:txBody>
        </p:sp>
        <p:sp>
          <p:nvSpPr>
            <p:cNvPr id="186" name="사각형: 둥근 모서리 185">
              <a:extLst>
                <a:ext uri="{FF2B5EF4-FFF2-40B4-BE49-F238E27FC236}">
                  <a16:creationId xmlns:a16="http://schemas.microsoft.com/office/drawing/2014/main" id="{4C14B304-C383-E8F6-FD30-B993919AE858}"/>
                </a:ext>
              </a:extLst>
            </p:cNvPr>
            <p:cNvSpPr/>
            <p:nvPr/>
          </p:nvSpPr>
          <p:spPr>
            <a:xfrm>
              <a:off x="167829" y="3232125"/>
              <a:ext cx="3637162" cy="1476000"/>
            </a:xfrm>
            <a:prstGeom prst="roundRect">
              <a:avLst/>
            </a:prstGeom>
            <a:noFill/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grpSp>
          <p:nvGrpSpPr>
            <p:cNvPr id="201" name="그룹 200">
              <a:extLst>
                <a:ext uri="{FF2B5EF4-FFF2-40B4-BE49-F238E27FC236}">
                  <a16:creationId xmlns:a16="http://schemas.microsoft.com/office/drawing/2014/main" id="{66212465-1F1C-64AF-DA14-707E436757E1}"/>
                </a:ext>
              </a:extLst>
            </p:cNvPr>
            <p:cNvGrpSpPr/>
            <p:nvPr/>
          </p:nvGrpSpPr>
          <p:grpSpPr>
            <a:xfrm>
              <a:off x="841052" y="3637255"/>
              <a:ext cx="381000" cy="293071"/>
              <a:chOff x="4699802" y="1424722"/>
              <a:chExt cx="381000" cy="293071"/>
            </a:xfrm>
          </p:grpSpPr>
          <p:cxnSp>
            <p:nvCxnSpPr>
              <p:cNvPr id="187" name="직선 연결선 186">
                <a:extLst>
                  <a:ext uri="{FF2B5EF4-FFF2-40B4-BE49-F238E27FC236}">
                    <a16:creationId xmlns:a16="http://schemas.microsoft.com/office/drawing/2014/main" id="{72878259-FD3D-BEA4-708F-B2F0D557509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699802" y="1598057"/>
                <a:ext cx="0" cy="108000"/>
              </a:xfrm>
              <a:prstGeom prst="line">
                <a:avLst/>
              </a:prstGeom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4" name="직선 연결선 193">
                <a:extLst>
                  <a:ext uri="{FF2B5EF4-FFF2-40B4-BE49-F238E27FC236}">
                    <a16:creationId xmlns:a16="http://schemas.microsoft.com/office/drawing/2014/main" id="{7E2606F9-710D-AF1D-74FD-6C4B697F963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776002" y="1570759"/>
                <a:ext cx="0" cy="144000"/>
              </a:xfrm>
              <a:prstGeom prst="line">
                <a:avLst/>
              </a:prstGeom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5" name="직선 연결선 194">
                <a:extLst>
                  <a:ext uri="{FF2B5EF4-FFF2-40B4-BE49-F238E27FC236}">
                    <a16:creationId xmlns:a16="http://schemas.microsoft.com/office/drawing/2014/main" id="{326EF4F2-ED6D-8124-52C6-1A846850D11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52202" y="1537793"/>
                <a:ext cx="0" cy="180000"/>
              </a:xfrm>
              <a:prstGeom prst="line">
                <a:avLst/>
              </a:prstGeom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6" name="직선 연결선 195">
                <a:extLst>
                  <a:ext uri="{FF2B5EF4-FFF2-40B4-BE49-F238E27FC236}">
                    <a16:creationId xmlns:a16="http://schemas.microsoft.com/office/drawing/2014/main" id="{89C6BA36-B637-8A30-5670-64041D3AD7C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928751" y="1492317"/>
                <a:ext cx="0" cy="216000"/>
              </a:xfrm>
              <a:prstGeom prst="line">
                <a:avLst/>
              </a:prstGeom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7" name="직선 연결선 196">
                <a:extLst>
                  <a:ext uri="{FF2B5EF4-FFF2-40B4-BE49-F238E27FC236}">
                    <a16:creationId xmlns:a16="http://schemas.microsoft.com/office/drawing/2014/main" id="{ADCD3A4E-2EDC-D3A1-EBD3-80B53C576D6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002699" y="1456004"/>
                <a:ext cx="0" cy="252000"/>
              </a:xfrm>
              <a:prstGeom prst="line">
                <a:avLst/>
              </a:prstGeom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8" name="직선 연결선 197">
                <a:extLst>
                  <a:ext uri="{FF2B5EF4-FFF2-40B4-BE49-F238E27FC236}">
                    <a16:creationId xmlns:a16="http://schemas.microsoft.com/office/drawing/2014/main" id="{ADC7EE1F-0D77-54F7-01FF-DB899DB1BB0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080802" y="1424722"/>
                <a:ext cx="0" cy="288000"/>
              </a:xfrm>
              <a:prstGeom prst="line">
                <a:avLst/>
              </a:prstGeom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06" name="TextBox 205">
            <a:extLst>
              <a:ext uri="{FF2B5EF4-FFF2-40B4-BE49-F238E27FC236}">
                <a16:creationId xmlns:a16="http://schemas.microsoft.com/office/drawing/2014/main" id="{4FD94276-2B87-0910-DA35-E63A7333A136}"/>
              </a:ext>
            </a:extLst>
          </p:cNvPr>
          <p:cNvSpPr txBox="1"/>
          <p:nvPr/>
        </p:nvSpPr>
        <p:spPr>
          <a:xfrm>
            <a:off x="2136119" y="4948103"/>
            <a:ext cx="10631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>
                <a:solidFill>
                  <a:srgbClr val="C00000"/>
                </a:solidFill>
              </a:rPr>
              <a:t>GNSS Module</a:t>
            </a:r>
            <a:endParaRPr lang="ko-KR" altLang="en-US" sz="1200" b="1" dirty="0">
              <a:solidFill>
                <a:srgbClr val="C00000"/>
              </a:solidFill>
            </a:endParaRPr>
          </a:p>
        </p:txBody>
      </p:sp>
      <p:sp>
        <p:nvSpPr>
          <p:cNvPr id="209" name="사각형: 둥근 모서리 208">
            <a:extLst>
              <a:ext uri="{FF2B5EF4-FFF2-40B4-BE49-F238E27FC236}">
                <a16:creationId xmlns:a16="http://schemas.microsoft.com/office/drawing/2014/main" id="{936DE893-2E40-CD5D-0A17-5C9DEC5B2C7E}"/>
              </a:ext>
            </a:extLst>
          </p:cNvPr>
          <p:cNvSpPr/>
          <p:nvPr/>
        </p:nvSpPr>
        <p:spPr>
          <a:xfrm>
            <a:off x="1966691" y="4974931"/>
            <a:ext cx="1404000" cy="1656000"/>
          </a:xfrm>
          <a:prstGeom prst="round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210" name="개체 209">
            <a:extLst>
              <a:ext uri="{FF2B5EF4-FFF2-40B4-BE49-F238E27FC236}">
                <a16:creationId xmlns:a16="http://schemas.microsoft.com/office/drawing/2014/main" id="{95068AA1-7C17-9C69-CA24-B20A66E76A7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57413" y="6105265"/>
          <a:ext cx="1012248" cy="3710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44" imgW="2104920" imgH="771480" progId="PBrush">
                  <p:embed/>
                </p:oleObj>
              </mc:Choice>
              <mc:Fallback>
                <p:oleObj name="Bitmap Image" r:id="rId44" imgW="2104920" imgH="771480" progId="PBrush">
                  <p:embed/>
                  <p:pic>
                    <p:nvPicPr>
                      <p:cNvPr id="210" name="개체 209">
                        <a:extLst>
                          <a:ext uri="{FF2B5EF4-FFF2-40B4-BE49-F238E27FC236}">
                            <a16:creationId xmlns:a16="http://schemas.microsoft.com/office/drawing/2014/main" id="{95068AA1-7C17-9C69-CA24-B20A66E76A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5"/>
                      <a:stretch>
                        <a:fillRect/>
                      </a:stretch>
                    </p:blipFill>
                    <p:spPr>
                      <a:xfrm>
                        <a:off x="2157413" y="6105265"/>
                        <a:ext cx="1012248" cy="3710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1" name="그림 210" descr="촛대이(가) 표시된 사진&#10;&#10;자동 생성된 설명">
            <a:extLst>
              <a:ext uri="{FF2B5EF4-FFF2-40B4-BE49-F238E27FC236}">
                <a16:creationId xmlns:a16="http://schemas.microsoft.com/office/drawing/2014/main" id="{72850129-B7B1-A19D-D989-B3156C9675DE}"/>
              </a:ext>
            </a:extLst>
          </p:cNvPr>
          <p:cNvPicPr>
            <a:picLocks noChangeAspect="1"/>
          </p:cNvPicPr>
          <p:nvPr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7319" y="5332935"/>
            <a:ext cx="572076" cy="551672"/>
          </a:xfrm>
          <a:prstGeom prst="rect">
            <a:avLst/>
          </a:prstGeom>
        </p:spPr>
      </p:pic>
      <p:sp>
        <p:nvSpPr>
          <p:cNvPr id="212" name="TextBox 211">
            <a:extLst>
              <a:ext uri="{FF2B5EF4-FFF2-40B4-BE49-F238E27FC236}">
                <a16:creationId xmlns:a16="http://schemas.microsoft.com/office/drawing/2014/main" id="{4FEF0BDC-A309-8E7C-574D-0EB258DE3F67}"/>
              </a:ext>
            </a:extLst>
          </p:cNvPr>
          <p:cNvSpPr txBox="1"/>
          <p:nvPr/>
        </p:nvSpPr>
        <p:spPr>
          <a:xfrm>
            <a:off x="525627" y="4929263"/>
            <a:ext cx="9219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>
                <a:solidFill>
                  <a:srgbClr val="C00000"/>
                </a:solidFill>
              </a:rPr>
              <a:t>RF Antenna</a:t>
            </a:r>
            <a:endParaRPr lang="ko-KR" altLang="en-US" sz="1200" b="1" dirty="0">
              <a:solidFill>
                <a:srgbClr val="C00000"/>
              </a:solidFill>
            </a:endParaRPr>
          </a:p>
        </p:txBody>
      </p:sp>
      <p:sp>
        <p:nvSpPr>
          <p:cNvPr id="213" name="사각형: 둥근 모서리 212">
            <a:extLst>
              <a:ext uri="{FF2B5EF4-FFF2-40B4-BE49-F238E27FC236}">
                <a16:creationId xmlns:a16="http://schemas.microsoft.com/office/drawing/2014/main" id="{0879D668-3003-111E-B96F-A31726720EA2}"/>
              </a:ext>
            </a:extLst>
          </p:cNvPr>
          <p:cNvSpPr/>
          <p:nvPr/>
        </p:nvSpPr>
        <p:spPr>
          <a:xfrm>
            <a:off x="299049" y="4956091"/>
            <a:ext cx="1404000" cy="1656000"/>
          </a:xfrm>
          <a:prstGeom prst="round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216" name="그림 215">
            <a:extLst>
              <a:ext uri="{FF2B5EF4-FFF2-40B4-BE49-F238E27FC236}">
                <a16:creationId xmlns:a16="http://schemas.microsoft.com/office/drawing/2014/main" id="{E5230C84-255A-7411-DA18-400053C57CC7}"/>
              </a:ext>
            </a:extLst>
          </p:cNvPr>
          <p:cNvPicPr>
            <a:picLocks noChangeAspect="1"/>
          </p:cNvPicPr>
          <p:nvPr/>
        </p:nvPicPr>
        <p:blipFill>
          <a:blip r:embed="rId47"/>
          <a:stretch>
            <a:fillRect/>
          </a:stretch>
        </p:blipFill>
        <p:spPr>
          <a:xfrm>
            <a:off x="445341" y="6201928"/>
            <a:ext cx="1063112" cy="345983"/>
          </a:xfrm>
          <a:prstGeom prst="rect">
            <a:avLst/>
          </a:prstGeom>
        </p:spPr>
      </p:pic>
      <p:pic>
        <p:nvPicPr>
          <p:cNvPr id="217" name="그림 216">
            <a:extLst>
              <a:ext uri="{FF2B5EF4-FFF2-40B4-BE49-F238E27FC236}">
                <a16:creationId xmlns:a16="http://schemas.microsoft.com/office/drawing/2014/main" id="{1B57C031-3BC4-7DAB-1319-9DA46B02EAF3}"/>
              </a:ext>
            </a:extLst>
          </p:cNvPr>
          <p:cNvPicPr>
            <a:picLocks noChangeAspect="1"/>
          </p:cNvPicPr>
          <p:nvPr/>
        </p:nvPicPr>
        <p:blipFill>
          <a:blip r:embed="rId48"/>
          <a:stretch>
            <a:fillRect/>
          </a:stretch>
        </p:blipFill>
        <p:spPr>
          <a:xfrm>
            <a:off x="532149" y="5197475"/>
            <a:ext cx="304609" cy="889780"/>
          </a:xfrm>
          <a:prstGeom prst="rect">
            <a:avLst/>
          </a:prstGeom>
        </p:spPr>
      </p:pic>
      <p:pic>
        <p:nvPicPr>
          <p:cNvPr id="218" name="그림 217">
            <a:extLst>
              <a:ext uri="{FF2B5EF4-FFF2-40B4-BE49-F238E27FC236}">
                <a16:creationId xmlns:a16="http://schemas.microsoft.com/office/drawing/2014/main" id="{55FC5DB2-817D-7ACD-F111-5C33969EC01A}"/>
              </a:ext>
            </a:extLst>
          </p:cNvPr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>
            <a:off x="990696" y="5442831"/>
            <a:ext cx="563784" cy="59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075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와이드스크린</PresentationFormat>
  <Paragraphs>17</Paragraphs>
  <Slides>1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Aharoni</vt:lpstr>
      <vt:lpstr>Arial</vt:lpstr>
      <vt:lpstr>Office 테마</vt:lpstr>
      <vt:lpstr>Bitmap Image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Leo.Kim</dc:creator>
  <cp:lastModifiedBy>Leo.Kim</cp:lastModifiedBy>
  <cp:revision>1</cp:revision>
  <dcterms:created xsi:type="dcterms:W3CDTF">2023-09-27T04:43:19Z</dcterms:created>
  <dcterms:modified xsi:type="dcterms:W3CDTF">2023-09-27T04:43:51Z</dcterms:modified>
</cp:coreProperties>
</file>