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0FB585A1-9671-4866-BF79-B53826CC66E9}">
          <p14:sldIdLst>
            <p14:sldId id="256"/>
            <p14:sldId id="257"/>
          </p14:sldIdLst>
        </p14:section>
        <p14:section name="제목 없는 구역" id="{7A9AD0DC-83C7-45A0-AC25-54FBF9D3B6AF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A0D5FA-44C5-411E-B0BA-3F34696ED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0C34F55-68B7-4CF7-9FF7-EAB4DA1D4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360C9D-9A36-47A5-B0BF-D02B785D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E588A2-65AA-4677-B55C-21F45C6F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033BE2-BCA3-4DA5-B6AA-7EB36E3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0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E1CAD4-8B3E-4142-902D-50AF6E3B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88B3FA-85EA-4FED-9B21-57147E19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9D6AA8-7B7E-4AD9-804A-9CB3ADA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EBB57D-03DB-4617-A83C-3E62DC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C0BB01-8F20-4B3A-AA1B-6DA1BDF4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3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5A0C6B4-737E-4FCA-82FA-C0E3CE45D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580644-E79E-4F8E-A194-A7B2B0887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EAE0F7-4249-4B5B-8B29-5A5AD149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826B0-506C-400D-BF8F-60E52FD4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BB1226-0E0A-4F01-9D3F-E98D97C5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7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26B2A1-85EC-49C5-AD85-08157D39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5AE371-20CE-4750-97C1-CAD74B3A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042E3C-D50F-46A3-AD48-22FA5B00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9876FE-230A-401A-8691-BEFB7E4D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ACE19E-B490-4D4D-AFEC-FE1BDEB5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A95E4-58AE-4F49-8B74-BD4F67C5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32B90D-777A-4F68-8BA4-DF5925F1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69000E-D954-42DF-84DD-506C1FE9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A8013D-58BB-4C75-B5F0-CF8AC27F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AE0D69-9958-4D2A-9602-5B330E45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9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E2608-7AB3-4C9F-B8A9-FA518E8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8A5D90-959D-4242-A713-8D7B5DD99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B85533-1F7E-435D-AEE3-7B5FBE0C1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5FFBF6-0106-436F-BF53-C68175B0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955089-6B9C-4A76-A1F2-3ADE2FFF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29E9D4-99BF-485F-918C-E5B8A14F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46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F9064-DE87-48B5-873F-5DF2A1B9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E9C88C-A214-4318-BD52-36C5DFD5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F47F4A-C562-4346-AA89-F021A1A0C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0C45A6-D33A-4FE3-A825-E96B3B238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46A084A-71CC-4919-9E25-8F561B600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FD8CB92-891B-4481-BC46-ADA93DE6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8E096C-1A13-469D-BEFB-78DE54FB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2D7B31-05AE-4C64-8C53-CD1D5020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3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7ED4B-DDF5-41BC-8C72-4EF091EA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AA8349-65C2-4B4A-983A-224554F4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2A2A942-AAF1-4ECB-B46A-021531C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EF9DFB-B414-49F6-9087-DAA08F1B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6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602C06-A435-4DD2-B112-2BAA4327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96F35A3-746B-4ADF-B27D-342F341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52B0DE-3756-4D83-B681-36FF8960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76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A0BDD-36CF-40C9-9299-AB7E5900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75471-170A-4237-BBE2-5A6FFA6E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6D6F35-AD57-42BB-9573-C0C287EC0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7A1B7-95FA-493D-9019-3DB34A67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E64906-FC3F-42BF-89EE-EB1985F7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702C49-DED4-4F46-BC12-1968E19D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85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341E3-3207-4F6D-8A4B-6D58EBFA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04AF54-47D9-4DF5-8ADA-35768B2B4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509AD8-CEBD-42B5-9E6E-AE6705C2D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1F9E9-CA7B-4090-9DF4-D96FA4F0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34A5D2-CA08-46AE-9AAC-CD3F9CB8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13B269-8D79-4766-A558-9DFA373C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52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6B344A-8322-4296-B42F-BBA47BE6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2EA3A2-8DA3-4033-8B21-8E4B0F3F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F47480-7ABF-47D9-AEBF-1441AA44C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61D-4C64-40A3-8E61-7BF23BA2CC17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BF74E-1081-4A64-869F-FCF0C4658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052C76-7015-4069-B83D-D80253F1A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A298C-2A51-4F4B-B487-929D609602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4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1B37CC1B-EACD-4ADA-BAD0-BDEFE70CA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645" y="370598"/>
            <a:ext cx="10750710" cy="848602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㈜</a:t>
            </a:r>
            <a:r>
              <a:rPr lang="ko-KR" altLang="en-US" sz="3600" b="1" dirty="0" err="1"/>
              <a:t>나노시스템즈</a:t>
            </a:r>
            <a:r>
              <a:rPr lang="ko-KR" altLang="en-US" sz="3600" dirty="0" err="1"/>
              <a:t>는</a:t>
            </a:r>
            <a:r>
              <a:rPr lang="ko-KR" altLang="en-US" sz="3600" dirty="0"/>
              <a:t> </a:t>
            </a:r>
            <a:r>
              <a:rPr lang="en-US" altLang="ko-KR" sz="3600" b="1" dirty="0"/>
              <a:t>3D </a:t>
            </a:r>
            <a:r>
              <a:rPr lang="ko-KR" altLang="en-US" sz="3600" b="1" dirty="0"/>
              <a:t>라이다 센서</a:t>
            </a:r>
            <a:r>
              <a:rPr lang="ko-KR" altLang="en-US" sz="3600" dirty="0"/>
              <a:t> </a:t>
            </a:r>
            <a:r>
              <a:rPr lang="ko-KR" altLang="en-US" sz="3600" b="1" dirty="0" err="1"/>
              <a:t>제조기업</a:t>
            </a:r>
            <a:r>
              <a:rPr lang="ko-KR" altLang="en-US" sz="3600" dirty="0" err="1"/>
              <a:t>입니다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  <p:sp>
        <p:nvSpPr>
          <p:cNvPr id="15" name="부제목 14">
            <a:extLst>
              <a:ext uri="{FF2B5EF4-FFF2-40B4-BE49-F238E27FC236}">
                <a16:creationId xmlns:a16="http://schemas.microsoft.com/office/drawing/2014/main" id="{2DA30420-9A9F-4835-AC7B-6CD2BE7E4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0667" y="2167468"/>
            <a:ext cx="6560688" cy="4472336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자체 원천 기술 확보로 국산화에 성공하여 해외 제품과 어깨를 나란히 할 수 있는 기술력을 보유하고 있습니다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최근 급성장하는 자율 주행 자동차</a:t>
            </a:r>
            <a:r>
              <a:rPr lang="en-US" altLang="ko-KR" dirty="0"/>
              <a:t>, </a:t>
            </a:r>
            <a:r>
              <a:rPr lang="ko-KR" altLang="en-US" dirty="0"/>
              <a:t>로봇</a:t>
            </a:r>
            <a:r>
              <a:rPr lang="en-US" altLang="ko-KR" dirty="0"/>
              <a:t>. </a:t>
            </a:r>
            <a:r>
              <a:rPr lang="ko-KR" altLang="en-US" dirty="0"/>
              <a:t>스마트 보안</a:t>
            </a:r>
            <a:r>
              <a:rPr lang="en-US" altLang="ko-KR" dirty="0"/>
              <a:t>, </a:t>
            </a:r>
            <a:r>
              <a:rPr lang="ko-KR" altLang="en-US" dirty="0"/>
              <a:t>스</a:t>
            </a:r>
            <a:r>
              <a:rPr lang="ko-KR" altLang="en-US" dirty="0" smtClean="0"/>
              <a:t>마트 </a:t>
            </a:r>
            <a:r>
              <a:rPr lang="ko-KR" altLang="en-US" dirty="0"/>
              <a:t>팩토리 산업의 활성화로 라이다 수요는 폭발적으로 늘어날 것이며</a:t>
            </a:r>
            <a:r>
              <a:rPr lang="en-US" altLang="ko-KR" dirty="0"/>
              <a:t>, </a:t>
            </a:r>
            <a:r>
              <a:rPr lang="en-US" altLang="ko-KR" dirty="0" err="1"/>
              <a:t>Roboscan</a:t>
            </a:r>
            <a:r>
              <a:rPr lang="en-US" altLang="ko-KR" dirty="0"/>
              <a:t> 3D</a:t>
            </a:r>
            <a:r>
              <a:rPr lang="ko-KR" altLang="en-US" dirty="0"/>
              <a:t>라이다는 소형 집적화에 유리한 플래시 방식이므로 그 수요에 충족할 수 있는 성능을 가집니다</a:t>
            </a:r>
            <a:r>
              <a:rPr lang="en-US" altLang="ko-KR" dirty="0"/>
              <a:t>.</a:t>
            </a:r>
          </a:p>
          <a:p>
            <a:pPr algn="l"/>
            <a:r>
              <a:rPr lang="en-US" altLang="ko-KR" dirty="0"/>
              <a:t>4</a:t>
            </a:r>
            <a:r>
              <a:rPr lang="ko-KR" altLang="en-US" dirty="0"/>
              <a:t>차 산업 혁명의 핵심 부품 공급자로써 함께 성장하는 기업</a:t>
            </a:r>
            <a:r>
              <a:rPr lang="en-US" altLang="ko-KR" dirty="0"/>
              <a:t>,  </a:t>
            </a:r>
            <a:r>
              <a:rPr lang="ko-KR" altLang="en-US" dirty="0" err="1"/>
              <a:t>나노시스템즈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pPr algn="l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31820"/>
            <a:ext cx="3623732" cy="30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7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D95FF0C-B5C3-46FB-BE9F-FAEFC429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933"/>
            <a:ext cx="10515600" cy="5906030"/>
          </a:xfrm>
        </p:spPr>
        <p:txBody>
          <a:bodyPr>
            <a:normAutofit lnSpcReduction="10000"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제품소개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한컴바탕"/>
              <a:ea typeface="한컴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ROBOSCAN 3D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라이다 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(3D LIDAR)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플래시 방식의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3D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라이다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ROBOSCAN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은 기계적 스캔이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필요없는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넓은 시야각의 레이저 빔을 송신하여 ‘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초점면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다중 배열 수신소자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(FPA)’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로 수신하는 방식으로 거리를 측정하기 때문에 높은 해상도를 구현함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또한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기계적 구동 요소가 없어 진동과 충격에 강한 장정이 있음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대부분의 라이다 센서는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미러회전방식의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레이저 스캐너 기술을 적용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광시야각을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확보하는 데 유리하지만 수직 방향의 해상도가 낮고 소형화의 어려움이 있음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한컴바탕"/>
              </a:rPr>
              <a:t>사업분야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한컴바탕"/>
            </a:endParaRPr>
          </a:p>
          <a:p>
            <a:pPr marL="457200" indent="-457200">
              <a:buAutoNum type="arabicParenR"/>
            </a:pPr>
            <a:r>
              <a:rPr lang="ko-KR" altLang="en-US" sz="2000" dirty="0"/>
              <a:t>보안</a:t>
            </a:r>
            <a:r>
              <a:rPr lang="en-US" altLang="ko-KR" sz="2000" dirty="0"/>
              <a:t>.</a:t>
            </a:r>
            <a:r>
              <a:rPr lang="ko-KR" altLang="en-US" sz="2000" dirty="0"/>
              <a:t>감시용 라이다 센서</a:t>
            </a:r>
            <a:endParaRPr lang="en-US" altLang="ko-KR" sz="2000" dirty="0"/>
          </a:p>
          <a:p>
            <a:pPr marL="457200" indent="-457200">
              <a:buAutoNum type="arabicParenR"/>
            </a:pPr>
            <a:r>
              <a:rPr lang="ko-KR" altLang="en-US" sz="2000" dirty="0"/>
              <a:t>이송 로봇 </a:t>
            </a:r>
            <a:r>
              <a:rPr lang="en-US" altLang="ko-KR" sz="2000" dirty="0"/>
              <a:t>3D </a:t>
            </a:r>
            <a:r>
              <a:rPr lang="ko-KR" altLang="en-US" sz="2000" dirty="0"/>
              <a:t>라이다 센서</a:t>
            </a:r>
            <a:endParaRPr lang="en-US" altLang="ko-KR" sz="2000" dirty="0"/>
          </a:p>
          <a:p>
            <a:pPr marL="457200" indent="-457200">
              <a:buAutoNum type="arabicParenR"/>
            </a:pPr>
            <a:r>
              <a:rPr lang="ko-KR" altLang="en-US" sz="2000" dirty="0"/>
              <a:t>안전 검지용</a:t>
            </a:r>
            <a:r>
              <a:rPr lang="en-US" altLang="ko-KR" sz="2000" dirty="0"/>
              <a:t>(safety)</a:t>
            </a:r>
            <a:r>
              <a:rPr lang="ko-KR" altLang="en-US" sz="2000" dirty="0"/>
              <a:t>라이다 센서</a:t>
            </a:r>
            <a:endParaRPr lang="en-US" altLang="ko-KR" sz="2000" dirty="0"/>
          </a:p>
          <a:p>
            <a:pPr marL="457200" indent="-457200">
              <a:buAutoNum type="arabicParenR"/>
            </a:pPr>
            <a:r>
              <a:rPr lang="ko-KR" altLang="en-US" sz="2000" dirty="0"/>
              <a:t>자동차용 </a:t>
            </a:r>
            <a:r>
              <a:rPr lang="en-US" altLang="ko-KR" sz="2000" dirty="0"/>
              <a:t>ADAS </a:t>
            </a:r>
            <a:r>
              <a:rPr lang="ko-KR" altLang="en-US" sz="2000" dirty="0" err="1"/>
              <a:t>라이다센서</a:t>
            </a:r>
            <a:r>
              <a:rPr lang="ko-KR" alt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8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4A3D2DB-7EAE-4655-BE2E-DBC2F4749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4868"/>
              </p:ext>
            </p:extLst>
          </p:nvPr>
        </p:nvGraphicFramePr>
        <p:xfrm>
          <a:off x="355600" y="3251200"/>
          <a:ext cx="11446932" cy="3365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091">
                  <a:extLst>
                    <a:ext uri="{9D8B030D-6E8A-4147-A177-3AD203B41FA5}">
                      <a16:colId xmlns:a16="http://schemas.microsoft.com/office/drawing/2014/main" val="3581087170"/>
                    </a:ext>
                  </a:extLst>
                </a:gridCol>
                <a:gridCol w="812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종류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상태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  <a:cs typeface="+mn-cs"/>
                        </a:rPr>
                        <a:t>기술의 명칭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  <a:endParaRPr lang="en-US" altLang="ko-KR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빛의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발산각도를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조절할 수 있는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플래시형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라이다시스템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  <a:endParaRPr lang="en-US" altLang="ko-KR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카메라와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라이다를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활요한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객체 감지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트래킹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시스템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  <a:endParaRPr lang="en-US" altLang="ko-KR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스캐너와 카메라의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캘리브레이션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시스템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  <a:endParaRPr lang="en-US" altLang="ko-KR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열화상을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이용한 산업용 비전 검사 시스템 및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그방법</a:t>
                      </a:r>
                      <a:endParaRPr lang="ko-KR" altLang="en-US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  <a:endParaRPr lang="en-US" altLang="ko-KR" sz="1600" b="1" kern="1200" spc="-50" dirty="0">
                        <a:solidFill>
                          <a:schemeClr val="tx1"/>
                        </a:solidFill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카메라 </a:t>
                      </a:r>
                      <a:r>
                        <a:rPr lang="ko-KR" altLang="en-US" sz="1600" b="1" kern="1200" spc="-50" dirty="0" err="1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촬영위치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설정 시스템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특허권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라이다 </a:t>
                      </a:r>
                      <a:r>
                        <a:rPr lang="en-US" altLang="ko-KR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3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차원 감지 영역 설정 방법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20453"/>
                  </a:ext>
                </a:extLst>
              </a:tr>
              <a:tr h="425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상표권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등록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ko-KR" sz="1600" b="1" kern="1200" spc="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ROBOSCAN</a:t>
                      </a:r>
                      <a:r>
                        <a:rPr lang="en-US" altLang="ko-KR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 </a:t>
                      </a:r>
                      <a:r>
                        <a:rPr lang="ko-KR" altLang="en-US" sz="1600" b="1" kern="1200" spc="-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명칭 상표 등록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C4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09233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2BB99655-E45E-4A8B-B621-90EA843F5E37}"/>
              </a:ext>
            </a:extLst>
          </p:cNvPr>
          <p:cNvGrpSpPr/>
          <p:nvPr/>
        </p:nvGrpSpPr>
        <p:grpSpPr>
          <a:xfrm>
            <a:off x="1443566" y="618150"/>
            <a:ext cx="8394700" cy="2633050"/>
            <a:chOff x="1254928" y="1800288"/>
            <a:chExt cx="4830665" cy="180663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8DB5DF9-9909-4916-A854-42309C21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4928" y="1800288"/>
              <a:ext cx="1098687" cy="155746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A319513-ABBA-40B3-AD80-0D3263C9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391" y="1800288"/>
              <a:ext cx="1072204" cy="155746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06BC209-A7E6-45BC-9D6B-D71CC011C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0451" y="1800288"/>
              <a:ext cx="1100083" cy="155745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78ABEEA-150F-4B8C-A52C-1864C4D10D7A}"/>
                </a:ext>
              </a:extLst>
            </p:cNvPr>
            <p:cNvSpPr/>
            <p:nvPr/>
          </p:nvSpPr>
          <p:spPr>
            <a:xfrm>
              <a:off x="1254928" y="3391483"/>
              <a:ext cx="109868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8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ISO 9001</a:t>
              </a:r>
              <a:endParaRPr lang="ko-KR" altLang="en-US" sz="800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3E71FE8-AA0D-4FEB-B2E5-D546319C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5148" y="1806780"/>
              <a:ext cx="1089708" cy="155746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84EE1F2-A2DE-4C6B-A8E2-0472DFCD2287}"/>
                </a:ext>
              </a:extLst>
            </p:cNvPr>
            <p:cNvSpPr/>
            <p:nvPr/>
          </p:nvSpPr>
          <p:spPr>
            <a:xfrm>
              <a:off x="2402689" y="3391483"/>
              <a:ext cx="109868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ko-KR" altLang="en-US" sz="8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벤처기업확인</a:t>
              </a:r>
              <a:endParaRPr lang="ko-KR" altLang="en-US" sz="800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375D140-5EDE-4E9E-8546-1C259BD3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6665" y="1805070"/>
              <a:ext cx="1098686" cy="156536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9659BB56-8DB8-4AA7-9A94-764924DC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1769" y="1802826"/>
              <a:ext cx="1101107" cy="156790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8EA7EE0-D864-4B03-BA03-DA3EF6238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2319" y="1800289"/>
              <a:ext cx="1103274" cy="157044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ABC4CD3-E682-40B7-8B00-20700C7E907F}"/>
                </a:ext>
              </a:extLst>
            </p:cNvPr>
            <p:cNvSpPr/>
            <p:nvPr/>
          </p:nvSpPr>
          <p:spPr>
            <a:xfrm>
              <a:off x="3549191" y="3391483"/>
              <a:ext cx="2536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ko-KR" altLang="en-US" sz="8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특허 등록 </a:t>
              </a:r>
              <a:r>
                <a:rPr lang="en-US" altLang="ko-KR" sz="8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6</a:t>
              </a:r>
              <a:r>
                <a:rPr lang="ko-KR" altLang="en-US" sz="800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</a:rPr>
                <a:t>건</a:t>
              </a:r>
              <a:endParaRPr lang="ko-KR" altLang="en-US" sz="800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D0A7E347-3B44-4A20-8170-05FFD4980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764" y="627613"/>
            <a:ext cx="1574260" cy="22698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4800FB62-C0E0-4992-9722-02C130E0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8" y="241293"/>
            <a:ext cx="2911811" cy="383827"/>
          </a:xfrm>
        </p:spPr>
        <p:txBody>
          <a:bodyPr>
            <a:noAutofit/>
          </a:bodyPr>
          <a:lstStyle/>
          <a:p>
            <a:r>
              <a:rPr lang="ko-KR" altLang="en-US" b="1" dirty="0"/>
              <a:t>특허증</a:t>
            </a:r>
          </a:p>
        </p:txBody>
      </p:sp>
    </p:spTree>
    <p:extLst>
      <p:ext uri="{BB962C8B-B14F-4D97-AF65-F5344CB8AC3E}">
        <p14:creationId xmlns:p14="http://schemas.microsoft.com/office/powerpoint/2010/main" val="292959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236</Words>
  <Application>Microsoft Office PowerPoint</Application>
  <PresentationFormat>와이드스크린</PresentationFormat>
  <Paragraphs>41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맑은 고딕</vt:lpstr>
      <vt:lpstr>에스코어 드림 4 Regular</vt:lpstr>
      <vt:lpstr>에스코어 드림 5 Medium</vt:lpstr>
      <vt:lpstr>한컴바탕</vt:lpstr>
      <vt:lpstr>Arial</vt:lpstr>
      <vt:lpstr>Office 테마</vt:lpstr>
      <vt:lpstr>㈜나노시스템즈는 3D 라이다 센서 제조기업입니다.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JBW</dc:creator>
  <cp:lastModifiedBy>JBW</cp:lastModifiedBy>
  <cp:revision>14</cp:revision>
  <dcterms:created xsi:type="dcterms:W3CDTF">2022-12-06T07:22:07Z</dcterms:created>
  <dcterms:modified xsi:type="dcterms:W3CDTF">2022-12-07T06:53:36Z</dcterms:modified>
</cp:coreProperties>
</file>